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851706ff3d84c53" /><Relationship Type="http://schemas.openxmlformats.org/officeDocument/2006/relationships/extended-properties" Target="/docProps/app.xml" Id="Rd7e4705c22d54eeb" /><Relationship Type="http://schemas.openxmlformats.org/officeDocument/2006/relationships/officeDocument" Target="/ppt/presentation.xml" Id="Re8fc0a93dfe54c2d" /></Relationships>
</file>

<file path=ppt/presentation.xml><?xml version="1.0" encoding="utf-8"?>
<p:presentation xmlns:p="http://schemas.openxmlformats.org/presentationml/2006/main">
  <p:sldMasterIdLst>
    <p:sldMasterId xmlns:r="http://schemas.openxmlformats.org/officeDocument/2006/relationships" id="2147483648" r:id="Rb74596f9106f4379"/>
  </p:sldMasterIdLst>
  <p:notesMasterIdLst>
    <p:notesMasterId xmlns:r="http://schemas.openxmlformats.org/officeDocument/2006/relationships" r:id="Ra0280e93042f471d"/>
  </p:notesMasterIdLst>
  <p:sldIdLst>
    <p:sldId xmlns:r="http://schemas.openxmlformats.org/officeDocument/2006/relationships" id="256" r:id="R5bae2145476a4bd1"/>
    <p:sldId xmlns:r="http://schemas.openxmlformats.org/officeDocument/2006/relationships" id="257" r:id="R67962bf691c54a25"/>
    <p:sldId xmlns:r="http://schemas.openxmlformats.org/officeDocument/2006/relationships" id="258" r:id="R2cc101f4fa9f4a5f"/>
    <p:sldId xmlns:r="http://schemas.openxmlformats.org/officeDocument/2006/relationships" id="259" r:id="R6b88995b26b04aff"/>
    <p:sldId xmlns:r="http://schemas.openxmlformats.org/officeDocument/2006/relationships" id="260" r:id="Rbaf668a4cd854885"/>
    <p:sldId xmlns:r="http://schemas.openxmlformats.org/officeDocument/2006/relationships" id="261" r:id="Recad774d28424230"/>
    <p:sldId xmlns:r="http://schemas.openxmlformats.org/officeDocument/2006/relationships" id="262" r:id="R0872e3da859b4fa1"/>
    <p:sldId xmlns:r="http://schemas.openxmlformats.org/officeDocument/2006/relationships" id="263" r:id="R70c26a56b1024f25"/>
    <p:sldId xmlns:r="http://schemas.openxmlformats.org/officeDocument/2006/relationships" id="264" r:id="R51d2662059214818"/>
    <p:sldId xmlns:r="http://schemas.openxmlformats.org/officeDocument/2006/relationships" id="265" r:id="Rbc64fd0aedaf4dc7"/>
    <p:sldId xmlns:r="http://schemas.openxmlformats.org/officeDocument/2006/relationships" id="266" r:id="R2a1109a377e34129"/>
    <p:sldId xmlns:r="http://schemas.openxmlformats.org/officeDocument/2006/relationships" id="267" r:id="R133dbe7bb8564593"/>
    <p:sldId xmlns:r="http://schemas.openxmlformats.org/officeDocument/2006/relationships" id="268" r:id="Rb5a58ea0959046ca"/>
    <p:sldId xmlns:r="http://schemas.openxmlformats.org/officeDocument/2006/relationships" id="269" r:id="Rbb9e93fc8b584043"/>
    <p:sldId xmlns:r="http://schemas.openxmlformats.org/officeDocument/2006/relationships" id="270" r:id="R8d3d35948bb343f2"/>
    <p:sldId xmlns:r="http://schemas.openxmlformats.org/officeDocument/2006/relationships" id="271" r:id="R57a492836178436e"/>
    <p:sldId xmlns:r="http://schemas.openxmlformats.org/officeDocument/2006/relationships" id="272" r:id="R0514cccce04e49a6"/>
    <p:sldId xmlns:r="http://schemas.openxmlformats.org/officeDocument/2006/relationships" id="273" r:id="R4dc8e7dfe9d44489"/>
    <p:sldId xmlns:r="http://schemas.openxmlformats.org/officeDocument/2006/relationships" id="274" r:id="R1711f29c2dce4211"/>
    <p:sldId xmlns:r="http://schemas.openxmlformats.org/officeDocument/2006/relationships" id="275" r:id="R2e54fdd072064788"/>
    <p:sldId xmlns:r="http://schemas.openxmlformats.org/officeDocument/2006/relationships" id="276" r:id="R7a4c582f66fe479a"/>
    <p:sldId xmlns:r="http://schemas.openxmlformats.org/officeDocument/2006/relationships" id="277" r:id="R5125237fe5f94787"/>
    <p:sldId xmlns:r="http://schemas.openxmlformats.org/officeDocument/2006/relationships" id="278" r:id="Rf5a40a7b419549b1"/>
    <p:sldId xmlns:r="http://schemas.openxmlformats.org/officeDocument/2006/relationships" id="279" r:id="R4d508bd580d74be0"/>
    <p:sldId xmlns:r="http://schemas.openxmlformats.org/officeDocument/2006/relationships" id="280" r:id="R5cb164f2ebe14fe7"/>
    <p:sldId xmlns:r="http://schemas.openxmlformats.org/officeDocument/2006/relationships" id="281" r:id="R8da8afe473d4410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902b0630fe4c7b" /><Relationship Type="http://schemas.openxmlformats.org/officeDocument/2006/relationships/slideMaster" Target="/ppt/slideMasters/slideMaster1.xml" Id="Rb74596f9106f4379" /><Relationship Type="http://schemas.openxmlformats.org/officeDocument/2006/relationships/notesMaster" Target="/ppt/notesMasters/notesMaster1.xml" Id="Ra0280e93042f471d" /><Relationship Type="http://schemas.openxmlformats.org/officeDocument/2006/relationships/presProps" Target="/ppt/presProps.xml" Id="Rc8cf9145111f4087" /><Relationship Type="http://schemas.openxmlformats.org/officeDocument/2006/relationships/tableStyles" Target="/ppt/tableStyles.xml" Id="Rca3f945448224e41" /><Relationship Type="http://schemas.openxmlformats.org/officeDocument/2006/relationships/slide" Target="/ppt/slides/slide1.xml" Id="R5bae2145476a4bd1" /><Relationship Type="http://schemas.openxmlformats.org/officeDocument/2006/relationships/slide" Target="/ppt/slides/slide2.xml" Id="R67962bf691c54a25" /><Relationship Type="http://schemas.openxmlformats.org/officeDocument/2006/relationships/slide" Target="/ppt/slides/slide3.xml" Id="R2cc101f4fa9f4a5f" /><Relationship Type="http://schemas.openxmlformats.org/officeDocument/2006/relationships/slide" Target="/ppt/slides/slide4.xml" Id="R6b88995b26b04aff" /><Relationship Type="http://schemas.openxmlformats.org/officeDocument/2006/relationships/slide" Target="/ppt/slides/slide5.xml" Id="Rbaf668a4cd854885" /><Relationship Type="http://schemas.openxmlformats.org/officeDocument/2006/relationships/slide" Target="/ppt/slides/slide6.xml" Id="Recad774d28424230" /><Relationship Type="http://schemas.openxmlformats.org/officeDocument/2006/relationships/slide" Target="/ppt/slides/slide7.xml" Id="R0872e3da859b4fa1" /><Relationship Type="http://schemas.openxmlformats.org/officeDocument/2006/relationships/slide" Target="/ppt/slides/slide8.xml" Id="R70c26a56b1024f25" /><Relationship Type="http://schemas.openxmlformats.org/officeDocument/2006/relationships/slide" Target="/ppt/slides/slide9.xml" Id="R51d2662059214818" /><Relationship Type="http://schemas.openxmlformats.org/officeDocument/2006/relationships/slide" Target="/ppt/slides/slide10.xml" Id="Rbc64fd0aedaf4dc7" /><Relationship Type="http://schemas.openxmlformats.org/officeDocument/2006/relationships/slide" Target="/ppt/slides/slide11.xml" Id="R2a1109a377e34129" /><Relationship Type="http://schemas.openxmlformats.org/officeDocument/2006/relationships/slide" Target="/ppt/slides/slide12.xml" Id="R133dbe7bb8564593" /><Relationship Type="http://schemas.openxmlformats.org/officeDocument/2006/relationships/slide" Target="/ppt/slides/slide13.xml" Id="Rb5a58ea0959046ca" /><Relationship Type="http://schemas.openxmlformats.org/officeDocument/2006/relationships/slide" Target="/ppt/slides/slide14.xml" Id="Rbb9e93fc8b584043" /><Relationship Type="http://schemas.openxmlformats.org/officeDocument/2006/relationships/slide" Target="/ppt/slides/slide15.xml" Id="R8d3d35948bb343f2" /><Relationship Type="http://schemas.openxmlformats.org/officeDocument/2006/relationships/slide" Target="/ppt/slides/slide16.xml" Id="R57a492836178436e" /><Relationship Type="http://schemas.openxmlformats.org/officeDocument/2006/relationships/slide" Target="/ppt/slides/slide17.xml" Id="R0514cccce04e49a6" /><Relationship Type="http://schemas.openxmlformats.org/officeDocument/2006/relationships/slide" Target="/ppt/slides/slide18.xml" Id="R4dc8e7dfe9d44489" /><Relationship Type="http://schemas.openxmlformats.org/officeDocument/2006/relationships/slide" Target="/ppt/slides/slide19.xml" Id="R1711f29c2dce4211" /><Relationship Type="http://schemas.openxmlformats.org/officeDocument/2006/relationships/slide" Target="/ppt/slides/slide20.xml" Id="R2e54fdd072064788" /><Relationship Type="http://schemas.openxmlformats.org/officeDocument/2006/relationships/slide" Target="/ppt/slides/slide21.xml" Id="R7a4c582f66fe479a" /><Relationship Type="http://schemas.openxmlformats.org/officeDocument/2006/relationships/slide" Target="/ppt/slides/slide22.xml" Id="R5125237fe5f94787" /><Relationship Type="http://schemas.openxmlformats.org/officeDocument/2006/relationships/slide" Target="/ppt/slides/slide23.xml" Id="Rf5a40a7b419549b1" /><Relationship Type="http://schemas.openxmlformats.org/officeDocument/2006/relationships/slide" Target="/ppt/slides/slide24.xml" Id="R4d508bd580d74be0" /><Relationship Type="http://schemas.openxmlformats.org/officeDocument/2006/relationships/slide" Target="/ppt/slides/slide25.xml" Id="R5cb164f2ebe14fe7" /><Relationship Type="http://schemas.openxmlformats.org/officeDocument/2006/relationships/slide" Target="/ppt/slides/slide26.xml" Id="R8da8afe473d4410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16a889af3fd43f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fb2c427d2f44c9" /><Relationship Type="http://schemas.openxmlformats.org/officeDocument/2006/relationships/notesMaster" Target="/ppt/notesMasters/notesMaster1.xml" Id="R93d10f0411e74a2d" /></Relationships>
</file>

<file path=ppt/notesSlides/_rels/notesSlide2.xml.rels>&#65279;<?xml version="1.0" encoding="utf-8"?><Relationships xmlns="http://schemas.openxmlformats.org/package/2006/relationships"><Relationship Type="http://schemas.openxmlformats.org/officeDocument/2006/relationships/slide" Target="/ppt/slides/slide2.xml" Id="R1b3fe60092274c48" /><Relationship Type="http://schemas.openxmlformats.org/officeDocument/2006/relationships/notesMaster" Target="/ppt/notesMasters/notesMaster1.xml" Id="R83a12d8278ed47ed" /></Relationships>
</file>

<file path=ppt/notesSlides/_rels/notesSlide3.xml.rels>&#65279;<?xml version="1.0" encoding="utf-8"?><Relationships xmlns="http://schemas.openxmlformats.org/package/2006/relationships"><Relationship Type="http://schemas.openxmlformats.org/officeDocument/2006/relationships/slide" Target="/ppt/slides/slide3.xml" Id="R9363f6d726884be2" /><Relationship Type="http://schemas.openxmlformats.org/officeDocument/2006/relationships/notesMaster" Target="/ppt/notesMasters/notesMaster1.xml" Id="R71649c3664204f7c" /></Relationships>
</file>

<file path=ppt/notesSlides/_rels/notesSlide4.xml.rels>&#65279;<?xml version="1.0" encoding="utf-8"?><Relationships xmlns="http://schemas.openxmlformats.org/package/2006/relationships"><Relationship Type="http://schemas.openxmlformats.org/officeDocument/2006/relationships/slide" Target="/ppt/slides/slide4.xml" Id="Re4a38c897cb94f52" /><Relationship Type="http://schemas.openxmlformats.org/officeDocument/2006/relationships/notesMaster" Target="/ppt/notesMasters/notesMaster1.xml" Id="R6be4f15b314b4e05"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4ddfd64e8a4069" /><Relationship Type="http://schemas.openxmlformats.org/officeDocument/2006/relationships/notesMaster" Target="/ppt/notesMasters/notesMaster1.xml" Id="R63e5991b7b4849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cb969f36b06042ca" /><Relationship Type="http://schemas.openxmlformats.org/officeDocument/2006/relationships/notesMaster" Target="/ppt/notesMasters/notesMaster1.xml" Id="Rf4b02e4aafee4a7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10f8eaf3f3b4e58" /><Relationship Type="http://schemas.openxmlformats.org/officeDocument/2006/relationships/notesMaster" Target="/ppt/notesMasters/notesMaster1.xml" Id="R5b824d1c022f4ce0" /></Relationships>
</file>

<file path=ppt/notesSlides/_rels/notesSlide8.xml.rels>&#65279;<?xml version="1.0" encoding="utf-8"?><Relationships xmlns="http://schemas.openxmlformats.org/package/2006/relationships"><Relationship Type="http://schemas.openxmlformats.org/officeDocument/2006/relationships/slide" Target="/ppt/slides/slide8.xml" Id="R2232f0f7ccdb4434" /><Relationship Type="http://schemas.openxmlformats.org/officeDocument/2006/relationships/notesMaster" Target="/ppt/notesMasters/notesMaster1.xml" Id="Recab91eff2db42f5" /></Relationships>
</file>

<file path=ppt/notesSlides/_rels/notesSlide9.xml.rels>&#65279;<?xml version="1.0" encoding="utf-8"?><Relationships xmlns="http://schemas.openxmlformats.org/package/2006/relationships"><Relationship Type="http://schemas.openxmlformats.org/officeDocument/2006/relationships/slide" Target="/ppt/slides/slide9.xml" Id="R618344629b2940ae" /><Relationship Type="http://schemas.openxmlformats.org/officeDocument/2006/relationships/notesMaster" Target="/ppt/notesMasters/notesMaster1.xml" Id="R00b6625d63964e9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e2fb94423f1484d" /><Relationship Type="http://schemas.openxmlformats.org/officeDocument/2006/relationships/notesMaster" Target="/ppt/notesMasters/notesMaster1.xml" Id="R9f04e7d31bf54a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1da435bdc514ed4" /><Relationship Type="http://schemas.openxmlformats.org/officeDocument/2006/relationships/notesMaster" Target="/ppt/notesMasters/notesMaster1.xml" Id="Rf99c85d619134e4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7dd7d7715ab41c1" /><Relationship Type="http://schemas.openxmlformats.org/officeDocument/2006/relationships/notesMaster" Target="/ppt/notesMasters/notesMaster1.xml" Id="R0ede722bf44a487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44f2927bb0d4994" /><Relationship Type="http://schemas.openxmlformats.org/officeDocument/2006/relationships/notesMaster" Target="/ppt/notesMasters/notesMaster1.xml" Id="Rdce4418c46de4bf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ce88754de374d75" /><Relationship Type="http://schemas.openxmlformats.org/officeDocument/2006/relationships/notesMaster" Target="/ppt/notesMasters/notesMaster1.xml" Id="R18c46f2ddc28406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d44251aeec4b4e" /><Relationship Type="http://schemas.openxmlformats.org/officeDocument/2006/relationships/notesMaster" Target="/ppt/notesMasters/notesMaster1.xml" Id="R78c99d5305fe4d2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7c2d7acc8ea46dd" /><Relationship Type="http://schemas.openxmlformats.org/officeDocument/2006/relationships/notesMaster" Target="/ppt/notesMasters/notesMaster1.xml" Id="Re4d343133d6a4f9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46ed43985a74bfb" /><Relationship Type="http://schemas.openxmlformats.org/officeDocument/2006/relationships/notesMaster" Target="/ppt/notesMasters/notesMaster1.xml" Id="R665b56e6f48c48e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ed7fe7a37c548cf" /><Relationship Type="http://schemas.openxmlformats.org/officeDocument/2006/relationships/notesMaster" Target="/ppt/notesMasters/notesMaster1.xml" Id="R0700334bb67943b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3105f29eacc4a1e" /><Relationship Type="http://schemas.openxmlformats.org/officeDocument/2006/relationships/notesMaster" Target="/ppt/notesMasters/notesMaster1.xml" Id="R69577c760eb44e2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8eb0aea6b1a42ee" /><Relationship Type="http://schemas.openxmlformats.org/officeDocument/2006/relationships/notesMaster" Target="/ppt/notesMasters/notesMaster1.xml" Id="R46374a7f2a3140e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30b8999392e4970" /><Relationship Type="http://schemas.openxmlformats.org/officeDocument/2006/relationships/notesMaster" Target="/ppt/notesMasters/notesMaster1.xml" Id="Rb2a5a597d4cd460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54fe549e40241eb" /><Relationship Type="http://schemas.openxmlformats.org/officeDocument/2006/relationships/notesMaster" Target="/ppt/notesMasters/notesMaster1.xml" Id="R1e1662b31957488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f3950ec5966466d" /><Relationship Type="http://schemas.openxmlformats.org/officeDocument/2006/relationships/notesMaster" Target="/ppt/notesMasters/notesMaster1.xml" Id="Rb4a83740eee244f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cfaeb8f9e354e78" /><Relationship Type="http://schemas.openxmlformats.org/officeDocument/2006/relationships/notesMaster" Target="/ppt/notesMasters/notesMaster1.xml" Id="R3b263c8ecb2c445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289407677b5474e" /><Relationship Type="http://schemas.openxmlformats.org/officeDocument/2006/relationships/notesMaster" Target="/ppt/notesMasters/notesMaster1.xml" Id="R8217fa9ca1e44a0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3b6a5a77d914364" /><Relationship Type="http://schemas.openxmlformats.org/officeDocument/2006/relationships/notesMaster" Target="/ppt/notesMasters/notesMaster1.xml" Id="Rd3794e8c52134fc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Prepared for DCM Shriram Industries Limited. Unsolicited design-partner proposal. No claim of endorsement, live deployment or confirmed technical compatibility. Branding reference: Capslock Studio _ Real Estate Lead Generation.pdf, supplied attachment. Only visual identity reused.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https://www.dcmsr.com/about-us, accessed 20 October 2026. Page explicitly names DCM Shriram Industries Limited and Daurala Sugar Works. We omit capacity figures because they are unnecessary to the pitch and require confirmation for commercial planning. Do not conflate with DCM Shriram Limited or other similarly named businesses.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user-reported farmer conversations in the referenced Sugar ERP Benefits chat. Interview sample, locations, dates and prevalence are unknown. This is qualitative discovery, not a verified Daurala process finding.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 These are hypotheses arising from the discovery input. Pilot baseline will establish whether they occur and their materiality.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schematic, not a geographic map, cadastral survey or Daurala field. All names, IDs, areas, yields and events are invented to explain the proposed product. Editable field blocks represent a polygon subdivided by staged cuts.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 Proposed controls: encrypted local storage, app access lock, assigned-area access, offline retention policy, device revocation on reconnect. GPS evidence is not proof of physical harvest by itself.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farmer F-021 and plot P-104. Yield assumed 80 tonnes/ha. Events and receipts are invented. H1 estimated 0.6 × 80 = 48 t, receipts 46 t, variance -2 t (-4.17%). H2 estimated 40 t, receipts 39 t. Total received 85 t. Standing 0.9 ha gives 72 t estimated, not committed.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 Consent or other applicable authority, retention, hosting, backups, SSO, encryption and access logs require security and legal review in discovery. OCR is an aid, not automatic verification. Farmer identity and land rights must follow the customer-approved process.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 Product design assumptions. No imagery vendor selected. Sensor suitability and geospatial accuracy require evaluation with actual plots. No satellite accuracy or availability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 Proposed modules. No confirmed SCADA, historian, meter or maintenance integration. Energy or recovery improvement is an outcome to test, not a promised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 No regulatory compliance, carbon credit eligibility or model accuracy claim. Existing ERP remains authoritative for ledgers and payments. IQ should cite records and abstain when data is missing. No automated posting or operational actuation in pilot.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Carbon Design System is the planned UI foundation, following the proposed School and College ERP direction. Existing product code reuse is not verified. Carbon is a UI design system, not a GIS database, offline engine or ERP connector. No ERP vendor or interface is confirmed. Confirm system inventory, data ownership, API rights, identifiers, latency, network security, hosting and load limits. Prefer read-only connectors first. Approved writes require separate mapping, authorization, testing and rollback.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 Counts and dates are proposed scope assumptions, not customer commitments. Day 1 starts after access, security and sponsor readiness. If no active harvest occurs during the window, shift the live measurement period or extend by written agreement. Plant, Energy, Finance, Green and IQ are discovery only during this GIS-led pilot.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 Proposed acceptance targets only. Define eligible receipts before measurement, including mixed loads and exclusions. Compare baseline and pilot samples across comparable operating days. Record sample sizes and missing data. Operations signs process metrics, IT signs controls, Finance validates monetary impact. Targets do not guarantee economic savings.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assumptions invented for decision modelling. Assume 1,000,000 t annual throughput. Logistics benefit 1,000,000 × INR 2/t = INR 20 lakh. Redeployable effort 2,000 h × INR 300/h = INR 6 lakh. Avoidable reconciliation leakage INR 4 lakh. Total INR 30 lakh. Annual recurring fee INR 12 lakh, setup INR 8 lakh, customer implementation effort INR 2 lakh. Year-one cost INR 22 lakh. Net INR 8 lakh, ROI 8/22=36.36%. Steady-year net INR 18 lakh. Payback on INR 10 lakh initial cost at INR 18 lakh annual net is 6.67 months after benefits reach full run rate. Pilot fee assumed credited against setup. No taxes, financing, ramp delay or inflation. No recovery, downtime or carbon benefit included. Labour benefit is capacity unless cash is actually removed.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Same costs as preceding slide. Conservative benefits INR 15 lakh =&gt; net -7 lakh and -31.8% year-one ROI. Base INR 30 lakh =&gt; net 8 lakh and 36.4% ROI. Upside INR 45 lakh =&gt; net 23 lakh and 104.5% ROI. Benefit scenarios use 0.5×, 1.0× and 1.5× base benefits. Year-one breakeven INR 22 lakh. Validate each benefit separately and exclude duplicates.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proposed commercials, not an approved Capslock quotation. Pilot INR 3 lakh fixed fee, credited fully toward INR 8 lakh setup if rollout is signed within 30 days of pilot acceptance. Thus pilot plus remaining setup equals INR 8 lakh total setup, not INR 11 lakh. Annual INR 12 lakh subscription for proposed one-mill GIS scope. Optional modules separately scoped. Billing and service terms require contract. Exclusions: devices, connectivity, paid satellite imagery, travel, third-party licences, custom ERP writeback, tax and extensive manual data entry. Annual subscription begins at rollout go-live. Budget customer implementation effort separately. Pricing validity and renewal/escalation terms remain to be negotiated.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capabilities on this slide describe proposed Mill360 scope. Availability and implementation require discovery and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register: supplied public page https://www.dcmsr.com/about-us accessed 20 October 2026. Source chat Sugar ERP Benefits, conversation 6ad62d3c-3248-83e8-8f87-3ca74859c24c, user-provided qualitative farmer observation. Design reference: https://carbondesignsystem.com, accessed 20 October 2026. Branding attachment Capslock Studio _ Real Estate Lead Generation.pdf, 14 pages, reference only. No real-estate copy or performance claims reused. All diagrams are synthetic. All features, implementation scope, targets, ROI and commercials are proposals.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ea2aa0166434a6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f47b935e1c34c8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b530ee161584bf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ce353ca3b10412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f492ec9d5de426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f25fe1edd31469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6CC6CF2-AD17-4BB9-A66D-94C1DAAFFD7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3F096AE-E870-4960-BC4D-31C2BBF3820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59CD273-12A1-4775-82EE-EBC48BDF17D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23D8120-A87A-4CD8-8A5A-EEA1A3874D7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D556F68-D952-4F3A-AA22-4D3D2C64787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C248D12-FD7C-41EA-8367-8F945FF8A25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B306E9C-B806-4F84-BA76-691BF23B226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62449F1-8B8F-4CF1-B8D8-D7361A321C5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108F46-6921-4E27-A4DD-B36D11B0555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26328DB-92E7-4A12-A0CB-5D93ECD04F4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097ddbe009649d3" /><Relationship Type="http://schemas.openxmlformats.org/officeDocument/2006/relationships/slideLayout" Target="/ppt/slideLayouts/slideLayout1.xml" Id="Rc753c025bdd24ae9" /><Relationship Type="http://schemas.openxmlformats.org/officeDocument/2006/relationships/slideLayout" Target="/ppt/slideLayouts/slideLayout2.xml" Id="R694e3b0a9c5d4ec9" /><Relationship Type="http://schemas.openxmlformats.org/officeDocument/2006/relationships/slideLayout" Target="/ppt/slideLayouts/slideLayout3.xml" Id="R369726fe09bd4f25" /><Relationship Type="http://schemas.openxmlformats.org/officeDocument/2006/relationships/slideLayout" Target="/ppt/slideLayouts/slideLayout4.xml" Id="R2bfcd90f1a694f12" /><Relationship Type="http://schemas.openxmlformats.org/officeDocument/2006/relationships/slideLayout" Target="/ppt/slideLayouts/slideLayout5.xml" Id="R5786287603974d31" /><Relationship Type="http://schemas.openxmlformats.org/officeDocument/2006/relationships/slideLayout" Target="/ppt/slideLayouts/slideLayout6.xml" Id="R9b42bb6cbd25488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753c025bdd24ae9"/>
    <p:sldLayoutId xmlns:r="http://schemas.openxmlformats.org/officeDocument/2006/relationships" id="2147483650" r:id="R694e3b0a9c5d4ec9"/>
    <p:sldLayoutId xmlns:r="http://schemas.openxmlformats.org/officeDocument/2006/relationships" id="2147483651" r:id="R369726fe09bd4f25"/>
    <p:sldLayoutId xmlns:r="http://schemas.openxmlformats.org/officeDocument/2006/relationships" id="2147483652" r:id="R2bfcd90f1a694f12"/>
    <p:sldLayoutId xmlns:r="http://schemas.openxmlformats.org/officeDocument/2006/relationships" id="2147483653" r:id="R5786287603974d31"/>
    <p:sldLayoutId xmlns:r="http://schemas.openxmlformats.org/officeDocument/2006/relationships" id="2147483654" r:id="R9b42bb6cbd25488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708282b35e44964" /><Relationship Type="http://schemas.openxmlformats.org/officeDocument/2006/relationships/image" Target="/ppt/media/image.png" Id="Rffa81549353b4010" /><Relationship Type="http://schemas.openxmlformats.org/officeDocument/2006/relationships/image" Target="/ppt/media/image2.png" Id="R0c9854ce03724d01" /><Relationship Type="http://schemas.openxmlformats.org/officeDocument/2006/relationships/notesSlide" Target="/ppt/notesSlides/notesSlide1.xml" Id="R0289b9e57bee45a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14c61fa447d4656" /><Relationship Type="http://schemas.openxmlformats.org/officeDocument/2006/relationships/image" Target="/ppt/media/image3.png" Id="R9328872026da42e0" /><Relationship Type="http://schemas.openxmlformats.org/officeDocument/2006/relationships/image" Target="/ppt/media/image4.png" Id="R66fdb0bc2deb4cd9" /><Relationship Type="http://schemas.openxmlformats.org/officeDocument/2006/relationships/notesSlide" Target="/ppt/notesSlides/notesSlide2.xml" Id="R540ac2d2badc49a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cd3858b7e7d4269" /><Relationship Type="http://schemas.openxmlformats.org/officeDocument/2006/relationships/image" Target="/ppt/media/image5.png" Id="Ra71d82a17ee14653" /><Relationship Type="http://schemas.openxmlformats.org/officeDocument/2006/relationships/image" Target="/ppt/media/image6.png" Id="Rb0a055770ff34d99" /><Relationship Type="http://schemas.openxmlformats.org/officeDocument/2006/relationships/notesSlide" Target="/ppt/notesSlides/notesSlide3.xml" Id="Rf390fb102b9c46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c954c4cd8634b39" /><Relationship Type="http://schemas.openxmlformats.org/officeDocument/2006/relationships/image" Target="/ppt/media/image7.png" Id="Rd1c349c722d34683" /><Relationship Type="http://schemas.openxmlformats.org/officeDocument/2006/relationships/image" Target="/ppt/media/image8.png" Id="Rbee174e1ad034aa4" /><Relationship Type="http://schemas.openxmlformats.org/officeDocument/2006/relationships/notesSlide" Target="/ppt/notesSlides/notesSlide4.xml" Id="R116fd6a768d140b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d061f52636d4ff4" /><Relationship Type="http://schemas.openxmlformats.org/officeDocument/2006/relationships/image" Target="/ppt/media/image9.png" Id="Rced3c0bf2ba54076" /><Relationship Type="http://schemas.openxmlformats.org/officeDocument/2006/relationships/image" Target="/ppt/media/image10.png" Id="R5e5b9991ea96464b" /><Relationship Type="http://schemas.openxmlformats.org/officeDocument/2006/relationships/notesSlide" Target="/ppt/notesSlides/notesSlide5.xml" Id="R3da35115b49049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634237c07444337" /><Relationship Type="http://schemas.openxmlformats.org/officeDocument/2006/relationships/image" Target="/ppt/media/image11.png" Id="Ra860ce7968ec4bbe" /><Relationship Type="http://schemas.openxmlformats.org/officeDocument/2006/relationships/image" Target="/ppt/media/image12.png" Id="Rd646008a55fe4ac3" /><Relationship Type="http://schemas.openxmlformats.org/officeDocument/2006/relationships/notesSlide" Target="/ppt/notesSlides/notesSlide6.xml" Id="Rd93917d4761a4dd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2b6e9b3db7849fe" /><Relationship Type="http://schemas.openxmlformats.org/officeDocument/2006/relationships/image" Target="/ppt/media/image13.png" Id="R0c5c338bdd0449e0" /><Relationship Type="http://schemas.openxmlformats.org/officeDocument/2006/relationships/image" Target="/ppt/media/image14.png" Id="R3df5633eb7704a3c" /><Relationship Type="http://schemas.openxmlformats.org/officeDocument/2006/relationships/notesSlide" Target="/ppt/notesSlides/notesSlide7.xml" Id="R76959c49189d4a5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6f0ca50426a46fa" /><Relationship Type="http://schemas.openxmlformats.org/officeDocument/2006/relationships/image" Target="/ppt/media/image15.png" Id="R9932c557e40c45fb" /><Relationship Type="http://schemas.openxmlformats.org/officeDocument/2006/relationships/image" Target="/ppt/media/image16.png" Id="Rf33445e1ff074dab" /><Relationship Type="http://schemas.openxmlformats.org/officeDocument/2006/relationships/notesSlide" Target="/ppt/notesSlides/notesSlide8.xml" Id="R12e5e65b0b1746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555128c58c54c56" /><Relationship Type="http://schemas.openxmlformats.org/officeDocument/2006/relationships/image" Target="/ppt/media/image17.png" Id="R5266b91d310b4c58" /><Relationship Type="http://schemas.openxmlformats.org/officeDocument/2006/relationships/image" Target="/ppt/media/image18.png" Id="R796da7fd29a94c88" /><Relationship Type="http://schemas.openxmlformats.org/officeDocument/2006/relationships/notesSlide" Target="/ppt/notesSlides/notesSlide9.xml" Id="R5c98f770329a4b0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da563dd7f2543dd" /><Relationship Type="http://schemas.openxmlformats.org/officeDocument/2006/relationships/image" Target="/ppt/media/image19.png" Id="Ree5cddddae164707" /><Relationship Type="http://schemas.openxmlformats.org/officeDocument/2006/relationships/image" Target="/ppt/media/image20.png" Id="R91271e59daff4f2e" /><Relationship Type="http://schemas.openxmlformats.org/officeDocument/2006/relationships/notesSlide" Target="/ppt/notesSlides/notesSlide10.xml" Id="R26f51c34688b470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294a328554341c9" /><Relationship Type="http://schemas.openxmlformats.org/officeDocument/2006/relationships/image" Target="/ppt/media/image21.png" Id="R60abef962139420a" /><Relationship Type="http://schemas.openxmlformats.org/officeDocument/2006/relationships/image" Target="/ppt/media/image22.png" Id="R05066b0fd4e64603" /><Relationship Type="http://schemas.openxmlformats.org/officeDocument/2006/relationships/notesSlide" Target="/ppt/notesSlides/notesSlide11.xml" Id="Rf7dece975a8a48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e3c75b593b546c6" /><Relationship Type="http://schemas.openxmlformats.org/officeDocument/2006/relationships/image" Target="/ppt/media/image23.png" Id="R584e5628fd434e14" /><Relationship Type="http://schemas.openxmlformats.org/officeDocument/2006/relationships/image" Target="/ppt/media/image24.png" Id="R71ef7573882941e6" /><Relationship Type="http://schemas.openxmlformats.org/officeDocument/2006/relationships/notesSlide" Target="/ppt/notesSlides/notesSlide12.xml" Id="R13b1e76375e540f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b6db8ec10a146d8" /><Relationship Type="http://schemas.openxmlformats.org/officeDocument/2006/relationships/image" Target="/ppt/media/image25.png" Id="R47af457b0c7f461a" /><Relationship Type="http://schemas.openxmlformats.org/officeDocument/2006/relationships/image" Target="/ppt/media/image26.png" Id="R604237e8e5b747d3" /><Relationship Type="http://schemas.openxmlformats.org/officeDocument/2006/relationships/notesSlide" Target="/ppt/notesSlides/notesSlide13.xml" Id="R631dc0dcbcd7466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851299343534d02" /><Relationship Type="http://schemas.openxmlformats.org/officeDocument/2006/relationships/image" Target="/ppt/media/image27.png" Id="R3eb36f17fa384506" /><Relationship Type="http://schemas.openxmlformats.org/officeDocument/2006/relationships/image" Target="/ppt/media/image28.png" Id="R1fcd4d26f33d4cec" /><Relationship Type="http://schemas.openxmlformats.org/officeDocument/2006/relationships/notesSlide" Target="/ppt/notesSlides/notesSlide14.xml" Id="R326a335ebd5a45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d5b9303e550432b" /><Relationship Type="http://schemas.openxmlformats.org/officeDocument/2006/relationships/image" Target="/ppt/media/image29.png" Id="Rc8ab1a67693c4ed0" /><Relationship Type="http://schemas.openxmlformats.org/officeDocument/2006/relationships/image" Target="/ppt/media/image30.png" Id="R041485061b394ec0" /><Relationship Type="http://schemas.openxmlformats.org/officeDocument/2006/relationships/notesSlide" Target="/ppt/notesSlides/notesSlide15.xml" Id="R4e46d64db7a3462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6b31c03a4c54ae7" /><Relationship Type="http://schemas.openxmlformats.org/officeDocument/2006/relationships/image" Target="/ppt/media/image31.png" Id="R4dea133208094200" /><Relationship Type="http://schemas.openxmlformats.org/officeDocument/2006/relationships/image" Target="/ppt/media/image32.png" Id="R6e23d0fb468a4243" /><Relationship Type="http://schemas.openxmlformats.org/officeDocument/2006/relationships/notesSlide" Target="/ppt/notesSlides/notesSlide16.xml" Id="Rcd4f23824cca4bd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c2e7129cf254f9e" /><Relationship Type="http://schemas.openxmlformats.org/officeDocument/2006/relationships/image" Target="/ppt/media/image33.png" Id="Rb8c0a3adf3404377" /><Relationship Type="http://schemas.openxmlformats.org/officeDocument/2006/relationships/image" Target="/ppt/media/image34.png" Id="R56d2cd4dbb444a0d" /><Relationship Type="http://schemas.openxmlformats.org/officeDocument/2006/relationships/notesSlide" Target="/ppt/notesSlides/notesSlide17.xml" Id="R7cfd770ad99a4a6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a98141b364824d55" /><Relationship Type="http://schemas.openxmlformats.org/officeDocument/2006/relationships/image" Target="/ppt/media/image35.png" Id="R1a73b0e35ee446ff" /><Relationship Type="http://schemas.openxmlformats.org/officeDocument/2006/relationships/image" Target="/ppt/media/image36.png" Id="R4f4d70b1b1c240fd" /><Relationship Type="http://schemas.openxmlformats.org/officeDocument/2006/relationships/notesSlide" Target="/ppt/notesSlides/notesSlide18.xml" Id="Rb75699a75d02416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c01ffe21a29498a" /><Relationship Type="http://schemas.openxmlformats.org/officeDocument/2006/relationships/image" Target="/ppt/media/image37.png" Id="Rc55a33c1237643ef" /><Relationship Type="http://schemas.openxmlformats.org/officeDocument/2006/relationships/image" Target="/ppt/media/image38.png" Id="R8f3d12f53fd645cb" /><Relationship Type="http://schemas.openxmlformats.org/officeDocument/2006/relationships/notesSlide" Target="/ppt/notesSlides/notesSlide19.xml" Id="R2488ccfe601c4e0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49b85b9fcc0145fd" /><Relationship Type="http://schemas.openxmlformats.org/officeDocument/2006/relationships/image" Target="/ppt/media/image39.png" Id="R0bc6885cf9cd41bb" /><Relationship Type="http://schemas.openxmlformats.org/officeDocument/2006/relationships/image" Target="/ppt/media/image40.png" Id="R4c0653d4af8a480d" /><Relationship Type="http://schemas.openxmlformats.org/officeDocument/2006/relationships/notesSlide" Target="/ppt/notesSlides/notesSlide20.xml" Id="Rf27a0ebf5e07443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a4fa7518d134053" /><Relationship Type="http://schemas.openxmlformats.org/officeDocument/2006/relationships/image" Target="/ppt/media/image41.png" Id="R5751033a22bd4f9b" /><Relationship Type="http://schemas.openxmlformats.org/officeDocument/2006/relationships/image" Target="/ppt/media/image42.png" Id="R8fa74a6adc4b4a0b" /><Relationship Type="http://schemas.openxmlformats.org/officeDocument/2006/relationships/notesSlide" Target="/ppt/notesSlides/notesSlide21.xml" Id="Rfa603e008921455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324b93ed83544078" /><Relationship Type="http://schemas.openxmlformats.org/officeDocument/2006/relationships/image" Target="/ppt/media/image43.png" Id="R279d5ea5fbd84636" /><Relationship Type="http://schemas.openxmlformats.org/officeDocument/2006/relationships/image" Target="/ppt/media/image44.png" Id="R930ca5dbee484d27" /><Relationship Type="http://schemas.openxmlformats.org/officeDocument/2006/relationships/notesSlide" Target="/ppt/notesSlides/notesSlide22.xml" Id="R29a3bf25489c471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9ed2cd7e63264373" /><Relationship Type="http://schemas.openxmlformats.org/officeDocument/2006/relationships/image" Target="/ppt/media/image45.png" Id="R6440ba7fd0ef4541" /><Relationship Type="http://schemas.openxmlformats.org/officeDocument/2006/relationships/image" Target="/ppt/media/image46.png" Id="R8aab791bcf66422c" /><Relationship Type="http://schemas.openxmlformats.org/officeDocument/2006/relationships/notesSlide" Target="/ppt/notesSlides/notesSlide23.xml" Id="R5459b7ee63f5411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f6763bc1d0c34519" /><Relationship Type="http://schemas.openxmlformats.org/officeDocument/2006/relationships/image" Target="/ppt/media/image47.png" Id="R33d6c8006b9e43b0" /><Relationship Type="http://schemas.openxmlformats.org/officeDocument/2006/relationships/image" Target="/ppt/media/image48.png" Id="Rd573190f11b94c51" /><Relationship Type="http://schemas.openxmlformats.org/officeDocument/2006/relationships/notesSlide" Target="/ppt/notesSlides/notesSlide24.xml" Id="R1d392dc528254b0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cce9cc8a69eb4430" /><Relationship Type="http://schemas.openxmlformats.org/officeDocument/2006/relationships/image" Target="/ppt/media/image49.png" Id="R309761e4b3504b83" /><Relationship Type="http://schemas.openxmlformats.org/officeDocument/2006/relationships/image" Target="/ppt/media/image50.png" Id="R3082ec5ea4914cb4" /><Relationship Type="http://schemas.openxmlformats.org/officeDocument/2006/relationships/notesSlide" Target="/ppt/notesSlides/notesSlide25.xml" Id="Rb99769aafb75481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1d68bf385c5e4ae4" /><Relationship Type="http://schemas.openxmlformats.org/officeDocument/2006/relationships/image" Target="/ppt/media/image51.png" Id="Rf42944ccaac14c30" /><Relationship Type="http://schemas.openxmlformats.org/officeDocument/2006/relationships/image" Target="/ppt/media/image52.png" Id="Rcd16cd20ae7f40ae" /><Relationship Type="http://schemas.openxmlformats.org/officeDocument/2006/relationships/notesSlide" Target="/ppt/notesSlides/notesSlide26.xml" Id="R462ac19702464f8d" /></Relationships>
</file>

<file path=ppt/slides/slide1.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CDA55D20-6BAF-4AB5-9B5B-D4433DE71F45}"/>
              </a:ext>
            </a:extLst>
          </p:cNvPr>
          <p:cNvPicPr>
            <a:picLocks xmlns:a="http://schemas.openxmlformats.org/drawingml/2006/main" noChangeAspect="1"/>
          </p:cNvPicPr>
          <p:nvPr/>
        </p:nvPicPr>
        <p:blipFill>
          <a:blip xmlns:r="http://schemas.openxmlformats.org/officeDocument/2006/relationships" xmlns:a="http://schemas.openxmlformats.org/drawingml/2006/main" r:embed="Rffa81549353b401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E6ADE76-FA5C-4200-954D-CBFD7A49EFA3}"/>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DIRECTOR DISCUSSION • DCM SHRIRAM INDUSTRIES LIMITED</a:t>
            </a:r>
          </a:p>
        </p:txBody>
      </p:sp>
      <p:sp>
        <p:nvSpPr>
          <p:cNvPr id="3" name="">
            <a:extLst xmlns:a="http://schemas.openxmlformats.org/drawingml/2006/main">
              <a:ext uri="{FF2B5EF4-FFF2-40B4-BE49-F238E27FC236}">
                <a16:creationId xmlns:a16="http://schemas.microsoft.com/office/drawing/2014/main" id="{5C3D8650-1664-4F29-865F-A30ACFE78A80}"/>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r>
              <a:t/>
            </a:r>
          </a:p>
        </p:txBody>
      </p:sp>
      <p:sp>
        <p:nvSpPr>
          <p:cNvPr id="4" name="">
            <a:extLst xmlns:a="http://schemas.openxmlformats.org/drawingml/2006/main">
              <a:ext uri="{FF2B5EF4-FFF2-40B4-BE49-F238E27FC236}">
                <a16:creationId xmlns:a16="http://schemas.microsoft.com/office/drawing/2014/main" id="{CBEAEAE6-27E2-4250-81A1-87A51C19F5CF}"/>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20 October 2026 • Confidential discussion draft</a:t>
            </a:r>
          </a:p>
        </p:txBody>
      </p:sp>
      <p:sp>
        <p:nvSpPr>
          <p:cNvPr id="5" name="">
            <a:extLst xmlns:a="http://schemas.openxmlformats.org/drawingml/2006/main">
              <a:ext uri="{FF2B5EF4-FFF2-40B4-BE49-F238E27FC236}">
                <a16:creationId xmlns:a16="http://schemas.microsoft.com/office/drawing/2014/main" id="{A9388835-4F48-4E14-9917-3111BDE1BCF0}"/>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01</a:t>
            </a:r>
          </a:p>
        </p:txBody>
      </p:sp>
      <p:pic>
        <p:nvPicPr>
          <p:cNvPr id="6" name="">
            <a:extLst xmlns:a="http://schemas.openxmlformats.org/drawingml/2006/main">
              <a:ext uri="{FF2B5EF4-FFF2-40B4-BE49-F238E27FC236}">
                <a16:creationId xmlns:a16="http://schemas.microsoft.com/office/drawing/2014/main" id="{25F9B682-B4EE-421F-BF3B-B43D272C7700}"/>
              </a:ext>
            </a:extLst>
          </p:cNvPr>
          <p:cNvPicPr>
            <a:picLocks xmlns:a="http://schemas.openxmlformats.org/drawingml/2006/main" noChangeAspect="1"/>
          </p:cNvPicPr>
          <p:nvPr/>
        </p:nvPicPr>
        <p:blipFill>
          <a:blip xmlns:r="http://schemas.openxmlformats.org/officeDocument/2006/relationships" xmlns:a="http://schemas.openxmlformats.org/drawingml/2006/main" r:embed="R0c9854ce03724d01"/>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3D27E097-5A71-48F1-BE4D-255CEA4EE908}"/>
              </a:ext>
            </a:extLst>
          </p:cNvPr>
          <p:cNvSpPr>
            <a:spLocks xmlns:a="http://schemas.openxmlformats.org/drawingml/2006/main" noGrp="1"/>
          </p:cNvSpPr>
          <p:nvPr/>
        </p:nvSpPr>
        <p:spPr>
          <a:xfrm xmlns:a="http://schemas.openxmlformats.org/drawingml/2006/main">
            <a:off x="609600" y="1666875"/>
            <a:ext cx="108585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8400" b="1">
                <a:solidFill>
                  <a:srgbClr val="F4F4F4"/>
                </a:solidFill>
                <a:latin typeface="Space Grotesk"/>
                <a:ea typeface="Space Grotesk"/>
                <a:cs typeface="Space Grotesk"/>
              </a:defRPr>
            </a:defPPr>
            <a:lvl1pPr>
              <a:defRPr sz="8400" b="1">
                <a:solidFill>
                  <a:srgbClr val="F4F4F4"/>
                </a:solidFill>
                <a:latin typeface="Space Grotesk"/>
                <a:ea typeface="Space Grotesk"/>
                <a:cs typeface="Space Grotesk"/>
              </a:defRPr>
            </a:lvl1pPr>
            <a:lvl2pPr>
              <a:defRPr sz="8400" b="1">
                <a:solidFill>
                  <a:srgbClr val="F4F4F4"/>
                </a:solidFill>
                <a:latin typeface="Space Grotesk"/>
                <a:ea typeface="Space Grotesk"/>
                <a:cs typeface="Space Grotesk"/>
              </a:defRPr>
            </a:lvl2pPr>
            <a:lvl3pPr>
              <a:defRPr sz="8400" b="1">
                <a:solidFill>
                  <a:srgbClr val="F4F4F4"/>
                </a:solidFill>
                <a:latin typeface="Space Grotesk"/>
                <a:ea typeface="Space Grotesk"/>
                <a:cs typeface="Space Grotesk"/>
              </a:defRPr>
            </a:lvl3pPr>
            <a:lvl4pPr>
              <a:defRPr sz="8400" b="1">
                <a:solidFill>
                  <a:srgbClr val="F4F4F4"/>
                </a:solidFill>
                <a:latin typeface="Space Grotesk"/>
                <a:ea typeface="Space Grotesk"/>
                <a:cs typeface="Space Grotesk"/>
              </a:defRPr>
            </a:lvl4pPr>
            <a:lvl5pPr>
              <a:defRPr sz="8400" b="1">
                <a:solidFill>
                  <a:srgbClr val="F4F4F4"/>
                </a:solidFill>
                <a:latin typeface="Space Grotesk"/>
                <a:ea typeface="Space Grotesk"/>
                <a:cs typeface="Space Grotesk"/>
              </a:defRPr>
            </a:lvl5pPr>
            <a:lvl6pPr>
              <a:defRPr sz="8400" b="1">
                <a:solidFill>
                  <a:srgbClr val="F4F4F4"/>
                </a:solidFill>
                <a:latin typeface="Space Grotesk"/>
                <a:ea typeface="Space Grotesk"/>
                <a:cs typeface="Space Grotesk"/>
              </a:defRPr>
            </a:lvl6pPr>
            <a:lvl7pPr>
              <a:defRPr sz="8400" b="1">
                <a:solidFill>
                  <a:srgbClr val="F4F4F4"/>
                </a:solidFill>
                <a:latin typeface="Space Grotesk"/>
                <a:ea typeface="Space Grotesk"/>
                <a:cs typeface="Space Grotesk"/>
              </a:defRPr>
            </a:lvl7pPr>
            <a:lvl8pPr>
              <a:defRPr sz="8400" b="1">
                <a:solidFill>
                  <a:srgbClr val="F4F4F4"/>
                </a:solidFill>
                <a:latin typeface="Space Grotesk"/>
                <a:ea typeface="Space Grotesk"/>
                <a:cs typeface="Space Grotesk"/>
              </a:defRPr>
            </a:lvl8pPr>
            <a:lvl9pPr>
              <a:defRPr sz="8400" b="1">
                <a:solidFill>
                  <a:srgbClr val="F4F4F4"/>
                </a:solidFill>
                <a:latin typeface="Space Grotesk"/>
                <a:ea typeface="Space Grotesk"/>
                <a:cs typeface="Space Grotesk"/>
              </a:defRPr>
            </a:lvl9pPr>
          </a:lstStyle>
          <a:p xmlns:a="http://schemas.openxmlformats.org/drawingml/2006/main">
            <a:pPr>
              <a:defRPr sz="8400" b="1">
                <a:solidFill>
                  <a:srgbClr val="F4F4F4"/>
                </a:solidFill>
                <a:latin typeface="Space Grotesk"/>
                <a:ea typeface="Space Grotesk"/>
                <a:cs typeface="Space Grotesk"/>
              </a:defRPr>
            </a:pPr>
            <a:r>
              <a:rPr sz="8400" b="1">
                <a:solidFill>
                  <a:srgbClr val="F4F4F4"/>
                </a:solidFill>
                <a:latin typeface="Space Grotesk"/>
                <a:ea typeface="Space Grotesk"/>
                <a:cs typeface="Space Grotesk"/>
              </a:rPr>
              <a:t>Mill360</a:t>
            </a:r>
          </a:p>
        </p:txBody>
      </p:sp>
      <p:sp>
        <p:nvSpPr>
          <p:cNvPr id="8" name="">
            <a:extLst xmlns:a="http://schemas.openxmlformats.org/drawingml/2006/main">
              <a:ext uri="{FF2B5EF4-FFF2-40B4-BE49-F238E27FC236}">
                <a16:creationId xmlns:a16="http://schemas.microsoft.com/office/drawing/2014/main" id="{2D29D761-3DB5-4181-A002-9F60C9D0965E}"/>
              </a:ext>
            </a:extLst>
          </p:cNvPr>
          <p:cNvSpPr>
            <a:spLocks xmlns:a="http://schemas.openxmlformats.org/drawingml/2006/main" noGrp="1"/>
          </p:cNvSpPr>
          <p:nvPr/>
        </p:nvSpPr>
        <p:spPr>
          <a:xfrm xmlns:a="http://schemas.openxmlformats.org/drawingml/2006/main">
            <a:off x="666750" y="3162300"/>
            <a:ext cx="857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850" b="0">
                <a:solidFill>
                  <a:srgbClr val="78A9FF"/>
                </a:solidFill>
                <a:latin typeface="IBM Plex Sans"/>
                <a:ea typeface="IBM Plex Sans"/>
                <a:cs typeface="IBM Plex Sans"/>
              </a:defRPr>
            </a:defPPr>
            <a:lvl1pPr>
              <a:defRPr sz="2850" b="0">
                <a:solidFill>
                  <a:srgbClr val="78A9FF"/>
                </a:solidFill>
                <a:latin typeface="IBM Plex Sans"/>
                <a:ea typeface="IBM Plex Sans"/>
                <a:cs typeface="IBM Plex Sans"/>
              </a:defRPr>
            </a:lvl1pPr>
            <a:lvl2pPr>
              <a:defRPr sz="2850" b="0">
                <a:solidFill>
                  <a:srgbClr val="78A9FF"/>
                </a:solidFill>
                <a:latin typeface="IBM Plex Sans"/>
                <a:ea typeface="IBM Plex Sans"/>
                <a:cs typeface="IBM Plex Sans"/>
              </a:defRPr>
            </a:lvl2pPr>
            <a:lvl3pPr>
              <a:defRPr sz="2850" b="0">
                <a:solidFill>
                  <a:srgbClr val="78A9FF"/>
                </a:solidFill>
                <a:latin typeface="IBM Plex Sans"/>
                <a:ea typeface="IBM Plex Sans"/>
                <a:cs typeface="IBM Plex Sans"/>
              </a:defRPr>
            </a:lvl3pPr>
            <a:lvl4pPr>
              <a:defRPr sz="2850" b="0">
                <a:solidFill>
                  <a:srgbClr val="78A9FF"/>
                </a:solidFill>
                <a:latin typeface="IBM Plex Sans"/>
                <a:ea typeface="IBM Plex Sans"/>
                <a:cs typeface="IBM Plex Sans"/>
              </a:defRPr>
            </a:lvl4pPr>
            <a:lvl5pPr>
              <a:defRPr sz="2850" b="0">
                <a:solidFill>
                  <a:srgbClr val="78A9FF"/>
                </a:solidFill>
                <a:latin typeface="IBM Plex Sans"/>
                <a:ea typeface="IBM Plex Sans"/>
                <a:cs typeface="IBM Plex Sans"/>
              </a:defRPr>
            </a:lvl5pPr>
            <a:lvl6pPr>
              <a:defRPr sz="2850" b="0">
                <a:solidFill>
                  <a:srgbClr val="78A9FF"/>
                </a:solidFill>
                <a:latin typeface="IBM Plex Sans"/>
                <a:ea typeface="IBM Plex Sans"/>
                <a:cs typeface="IBM Plex Sans"/>
              </a:defRPr>
            </a:lvl6pPr>
            <a:lvl7pPr>
              <a:defRPr sz="2850" b="0">
                <a:solidFill>
                  <a:srgbClr val="78A9FF"/>
                </a:solidFill>
                <a:latin typeface="IBM Plex Sans"/>
                <a:ea typeface="IBM Plex Sans"/>
                <a:cs typeface="IBM Plex Sans"/>
              </a:defRPr>
            </a:lvl7pPr>
            <a:lvl8pPr>
              <a:defRPr sz="2850" b="0">
                <a:solidFill>
                  <a:srgbClr val="78A9FF"/>
                </a:solidFill>
                <a:latin typeface="IBM Plex Sans"/>
                <a:ea typeface="IBM Plex Sans"/>
                <a:cs typeface="IBM Plex Sans"/>
              </a:defRPr>
            </a:lvl8pPr>
            <a:lvl9pPr>
              <a:defRPr sz="2850" b="0">
                <a:solidFill>
                  <a:srgbClr val="78A9FF"/>
                </a:solidFill>
                <a:latin typeface="IBM Plex Sans"/>
                <a:ea typeface="IBM Plex Sans"/>
                <a:cs typeface="IBM Plex Sans"/>
              </a:defRPr>
            </a:lvl9pPr>
          </a:lstStyle>
          <a:p xmlns:a="http://schemas.openxmlformats.org/drawingml/2006/main">
            <a:pPr>
              <a:defRPr sz="2850" b="0">
                <a:solidFill>
                  <a:srgbClr val="78A9FF"/>
                </a:solidFill>
                <a:latin typeface="IBM Plex Sans"/>
                <a:ea typeface="IBM Plex Sans"/>
                <a:cs typeface="IBM Plex Sans"/>
              </a:defRPr>
            </a:pPr>
            <a:r>
              <a:rPr sz="2850" b="0">
                <a:solidFill>
                  <a:srgbClr val="78A9FF"/>
                </a:solidFill>
                <a:latin typeface="IBM Plex Sans"/>
                <a:ea typeface="IBM Plex Sans"/>
                <a:cs typeface="IBM Plex Sans"/>
              </a:rPr>
              <a:t>by Capslock</a:t>
            </a:r>
          </a:p>
        </p:txBody>
      </p:sp>
      <p:sp>
        <p:nvSpPr>
          <p:cNvPr id="9" name="">
            <a:extLst xmlns:a="http://schemas.openxmlformats.org/drawingml/2006/main">
              <a:ext uri="{FF2B5EF4-FFF2-40B4-BE49-F238E27FC236}">
                <a16:creationId xmlns:a16="http://schemas.microsoft.com/office/drawing/2014/main" id="{16AA3E36-F16D-484C-9AD7-EE5E62292202}"/>
              </a:ext>
            </a:extLst>
          </p:cNvPr>
          <p:cNvSpPr>
            <a:spLocks xmlns:a="http://schemas.openxmlformats.org/drawingml/2006/main" noGrp="1"/>
          </p:cNvSpPr>
          <p:nvPr/>
        </p:nvSpPr>
        <p:spPr>
          <a:xfrm xmlns:a="http://schemas.openxmlformats.org/drawingml/2006/main">
            <a:off x="647700" y="4191000"/>
            <a:ext cx="10763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900" b="1">
                <a:solidFill>
                  <a:srgbClr val="F4F4F4"/>
                </a:solidFill>
                <a:latin typeface="IBM Plex Sans"/>
                <a:ea typeface="IBM Plex Sans"/>
                <a:cs typeface="IBM Plex Sans"/>
              </a:defRPr>
            </a:defPPr>
            <a:lvl1pPr>
              <a:defRPr sz="3900" b="1">
                <a:solidFill>
                  <a:srgbClr val="F4F4F4"/>
                </a:solidFill>
                <a:latin typeface="IBM Plex Sans"/>
                <a:ea typeface="IBM Plex Sans"/>
                <a:cs typeface="IBM Plex Sans"/>
              </a:defRPr>
            </a:lvl1pPr>
            <a:lvl2pPr>
              <a:defRPr sz="3900" b="1">
                <a:solidFill>
                  <a:srgbClr val="F4F4F4"/>
                </a:solidFill>
                <a:latin typeface="IBM Plex Sans"/>
                <a:ea typeface="IBM Plex Sans"/>
                <a:cs typeface="IBM Plex Sans"/>
              </a:defRPr>
            </a:lvl2pPr>
            <a:lvl3pPr>
              <a:defRPr sz="3900" b="1">
                <a:solidFill>
                  <a:srgbClr val="F4F4F4"/>
                </a:solidFill>
                <a:latin typeface="IBM Plex Sans"/>
                <a:ea typeface="IBM Plex Sans"/>
                <a:cs typeface="IBM Plex Sans"/>
              </a:defRPr>
            </a:lvl3pPr>
            <a:lvl4pPr>
              <a:defRPr sz="3900" b="1">
                <a:solidFill>
                  <a:srgbClr val="F4F4F4"/>
                </a:solidFill>
                <a:latin typeface="IBM Plex Sans"/>
                <a:ea typeface="IBM Plex Sans"/>
                <a:cs typeface="IBM Plex Sans"/>
              </a:defRPr>
            </a:lvl4pPr>
            <a:lvl5pPr>
              <a:defRPr sz="3900" b="1">
                <a:solidFill>
                  <a:srgbClr val="F4F4F4"/>
                </a:solidFill>
                <a:latin typeface="IBM Plex Sans"/>
                <a:ea typeface="IBM Plex Sans"/>
                <a:cs typeface="IBM Plex Sans"/>
              </a:defRPr>
            </a:lvl5pPr>
            <a:lvl6pPr>
              <a:defRPr sz="3900" b="1">
                <a:solidFill>
                  <a:srgbClr val="F4F4F4"/>
                </a:solidFill>
                <a:latin typeface="IBM Plex Sans"/>
                <a:ea typeface="IBM Plex Sans"/>
                <a:cs typeface="IBM Plex Sans"/>
              </a:defRPr>
            </a:lvl6pPr>
            <a:lvl7pPr>
              <a:defRPr sz="3900" b="1">
                <a:solidFill>
                  <a:srgbClr val="F4F4F4"/>
                </a:solidFill>
                <a:latin typeface="IBM Plex Sans"/>
                <a:ea typeface="IBM Plex Sans"/>
                <a:cs typeface="IBM Plex Sans"/>
              </a:defRPr>
            </a:lvl7pPr>
            <a:lvl8pPr>
              <a:defRPr sz="3900" b="1">
                <a:solidFill>
                  <a:srgbClr val="F4F4F4"/>
                </a:solidFill>
                <a:latin typeface="IBM Plex Sans"/>
                <a:ea typeface="IBM Plex Sans"/>
                <a:cs typeface="IBM Plex Sans"/>
              </a:defRPr>
            </a:lvl8pPr>
            <a:lvl9pPr>
              <a:defRPr sz="3900" b="1">
                <a:solidFill>
                  <a:srgbClr val="F4F4F4"/>
                </a:solidFill>
                <a:latin typeface="IBM Plex Sans"/>
                <a:ea typeface="IBM Plex Sans"/>
                <a:cs typeface="IBM Plex Sans"/>
              </a:defRPr>
            </a:lvl9pPr>
          </a:lstStyle>
          <a:p xmlns:a="http://schemas.openxmlformats.org/drawingml/2006/main">
            <a:pPr>
              <a:defRPr sz="3900" b="1">
                <a:solidFill>
                  <a:srgbClr val="F4F4F4"/>
                </a:solidFill>
                <a:latin typeface="IBM Plex Sans"/>
                <a:ea typeface="IBM Plex Sans"/>
                <a:cs typeface="IBM Plex Sans"/>
              </a:defRPr>
            </a:pPr>
            <a:r>
              <a:rPr sz="3900" b="1">
                <a:solidFill>
                  <a:srgbClr val="F4F4F4"/>
                </a:solidFill>
                <a:latin typeface="IBM Plex Sans"/>
                <a:ea typeface="IBM Plex Sans"/>
                <a:cs typeface="IBM Plex Sans"/>
              </a:rPr>
              <a:t>One Mill. Total Intelligence.</a:t>
            </a:r>
          </a:p>
        </p:txBody>
      </p:sp>
      <p:sp>
        <p:nvSpPr>
          <p:cNvPr id="10" name="">
            <a:extLst xmlns:a="http://schemas.openxmlformats.org/drawingml/2006/main">
              <a:ext uri="{FF2B5EF4-FFF2-40B4-BE49-F238E27FC236}">
                <a16:creationId xmlns:a16="http://schemas.microsoft.com/office/drawing/2014/main" id="{34D63351-D9C9-4F90-8BFD-1CF7F4DC5706}"/>
              </a:ext>
            </a:extLst>
          </p:cNvPr>
          <p:cNvSpPr>
            <a:spLocks xmlns:a="http://schemas.openxmlformats.org/drawingml/2006/main" noGrp="1"/>
          </p:cNvSpPr>
          <p:nvPr/>
        </p:nvSpPr>
        <p:spPr>
          <a:xfrm xmlns:a="http://schemas.openxmlformats.org/drawingml/2006/main">
            <a:off x="666750" y="5295900"/>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0">
                <a:solidFill>
                  <a:srgbClr val="C6C6C6"/>
                </a:solidFill>
                <a:latin typeface="IBM Plex Sans"/>
                <a:ea typeface="IBM Plex Sans"/>
                <a:cs typeface="IBM Plex Sans"/>
              </a:defRPr>
            </a:defPPr>
            <a:lvl1pPr>
              <a:defRPr sz="1950" b="0">
                <a:solidFill>
                  <a:srgbClr val="C6C6C6"/>
                </a:solidFill>
                <a:latin typeface="IBM Plex Sans"/>
                <a:ea typeface="IBM Plex Sans"/>
                <a:cs typeface="IBM Plex Sans"/>
              </a:defRPr>
            </a:lvl1pPr>
            <a:lvl2pPr>
              <a:defRPr sz="1950" b="0">
                <a:solidFill>
                  <a:srgbClr val="C6C6C6"/>
                </a:solidFill>
                <a:latin typeface="IBM Plex Sans"/>
                <a:ea typeface="IBM Plex Sans"/>
                <a:cs typeface="IBM Plex Sans"/>
              </a:defRPr>
            </a:lvl2pPr>
            <a:lvl3pPr>
              <a:defRPr sz="1950" b="0">
                <a:solidFill>
                  <a:srgbClr val="C6C6C6"/>
                </a:solidFill>
                <a:latin typeface="IBM Plex Sans"/>
                <a:ea typeface="IBM Plex Sans"/>
                <a:cs typeface="IBM Plex Sans"/>
              </a:defRPr>
            </a:lvl3pPr>
            <a:lvl4pPr>
              <a:defRPr sz="1950" b="0">
                <a:solidFill>
                  <a:srgbClr val="C6C6C6"/>
                </a:solidFill>
                <a:latin typeface="IBM Plex Sans"/>
                <a:ea typeface="IBM Plex Sans"/>
                <a:cs typeface="IBM Plex Sans"/>
              </a:defRPr>
            </a:lvl4pPr>
            <a:lvl5pPr>
              <a:defRPr sz="1950" b="0">
                <a:solidFill>
                  <a:srgbClr val="C6C6C6"/>
                </a:solidFill>
                <a:latin typeface="IBM Plex Sans"/>
                <a:ea typeface="IBM Plex Sans"/>
                <a:cs typeface="IBM Plex Sans"/>
              </a:defRPr>
            </a:lvl5pPr>
            <a:lvl6pPr>
              <a:defRPr sz="1950" b="0">
                <a:solidFill>
                  <a:srgbClr val="C6C6C6"/>
                </a:solidFill>
                <a:latin typeface="IBM Plex Sans"/>
                <a:ea typeface="IBM Plex Sans"/>
                <a:cs typeface="IBM Plex Sans"/>
              </a:defRPr>
            </a:lvl6pPr>
            <a:lvl7pPr>
              <a:defRPr sz="1950" b="0">
                <a:solidFill>
                  <a:srgbClr val="C6C6C6"/>
                </a:solidFill>
                <a:latin typeface="IBM Plex Sans"/>
                <a:ea typeface="IBM Plex Sans"/>
                <a:cs typeface="IBM Plex Sans"/>
              </a:defRPr>
            </a:lvl7pPr>
            <a:lvl8pPr>
              <a:defRPr sz="1950" b="0">
                <a:solidFill>
                  <a:srgbClr val="C6C6C6"/>
                </a:solidFill>
                <a:latin typeface="IBM Plex Sans"/>
                <a:ea typeface="IBM Plex Sans"/>
                <a:cs typeface="IBM Plex Sans"/>
              </a:defRPr>
            </a:lvl8pPr>
            <a:lvl9pPr>
              <a:defRPr sz="1950" b="0">
                <a:solidFill>
                  <a:srgbClr val="C6C6C6"/>
                </a:solidFill>
                <a:latin typeface="IBM Plex Sans"/>
                <a:ea typeface="IBM Plex Sans"/>
                <a:cs typeface="IBM Plex Sans"/>
              </a:defRPr>
            </a:lvl9pPr>
          </a:lstStyle>
          <a:p xmlns:a="http://schemas.openxmlformats.org/drawingml/2006/main">
            <a:pPr>
              <a:defRPr sz="1950" b="0">
                <a:solidFill>
                  <a:srgbClr val="C6C6C6"/>
                </a:solidFill>
                <a:latin typeface="IBM Plex Sans"/>
                <a:ea typeface="IBM Plex Sans"/>
                <a:cs typeface="IBM Plex Sans"/>
              </a:defRPr>
            </a:pPr>
            <a:r>
              <a:rPr sz="1950" b="0">
                <a:solidFill>
                  <a:srgbClr val="C6C6C6"/>
                </a:solidFill>
                <a:latin typeface="IBM Plex Sans"/>
                <a:ea typeface="IBM Plex Sans"/>
                <a:cs typeface="IBM Plex Sans"/>
              </a:rPr>
              <a:t>Cane intelligence. Connected mill decisions.</a:t>
            </a:r>
          </a:p>
        </p:txBody>
      </p:sp>
    </p:spTree>
    <p:extLst>
      <p:ext uri="{BB962C8B-B14F-4D97-AF65-F5344CB8AC3E}">
        <p14:creationId xmlns:p14="http://schemas.microsoft.com/office/powerpoint/2010/main" val="1433982325"/>
      </p:ext>
    </p:extLst>
  </p:cSld>
</p:sld>
</file>

<file path=ppt/slides/slide2.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8D02342D-7194-42D1-A201-721117175854}"/>
              </a:ext>
            </a:extLst>
          </p:cNvPr>
          <p:cNvPicPr>
            <a:picLocks xmlns:a="http://schemas.openxmlformats.org/drawingml/2006/main" noChangeAspect="1"/>
          </p:cNvPicPr>
          <p:nvPr/>
        </p:nvPicPr>
        <p:blipFill>
          <a:blip xmlns:r="http://schemas.openxmlformats.org/officeDocument/2006/relationships" xmlns:a="http://schemas.openxmlformats.org/drawingml/2006/main" r:embed="R9328872026da42e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6421C32-5B92-4A09-A9E6-F28599A1FFC4}"/>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DESIGN PARTNER PROPOSAL</a:t>
            </a:r>
          </a:p>
        </p:txBody>
      </p:sp>
      <p:sp>
        <p:nvSpPr>
          <p:cNvPr id="3" name="">
            <a:extLst xmlns:a="http://schemas.openxmlformats.org/drawingml/2006/main">
              <a:ext uri="{FF2B5EF4-FFF2-40B4-BE49-F238E27FC236}">
                <a16:creationId xmlns:a16="http://schemas.microsoft.com/office/drawing/2014/main" id="{B3B2CF41-F6C0-47B5-AAA2-94D89AB66485}"/>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The decision we are asking for</a:t>
            </a:r>
          </a:p>
        </p:txBody>
      </p:sp>
      <p:sp>
        <p:nvSpPr>
          <p:cNvPr id="4" name="">
            <a:extLst xmlns:a="http://schemas.openxmlformats.org/drawingml/2006/main">
              <a:ext uri="{FF2B5EF4-FFF2-40B4-BE49-F238E27FC236}">
                <a16:creationId xmlns:a16="http://schemas.microsoft.com/office/drawing/2014/main" id="{91917D37-C4D7-42F4-8990-C3A2D223E4E8}"/>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25E51DC3-0157-4444-AD9F-B3FA143EF3AF}"/>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02</a:t>
            </a:r>
          </a:p>
        </p:txBody>
      </p:sp>
      <p:pic>
        <p:nvPicPr>
          <p:cNvPr id="6" name="">
            <a:extLst xmlns:a="http://schemas.openxmlformats.org/drawingml/2006/main">
              <a:ext uri="{FF2B5EF4-FFF2-40B4-BE49-F238E27FC236}">
                <a16:creationId xmlns:a16="http://schemas.microsoft.com/office/drawing/2014/main" id="{4601910F-FB5D-472F-A588-9568B429C695}"/>
              </a:ext>
            </a:extLst>
          </p:cNvPr>
          <p:cNvPicPr>
            <a:picLocks xmlns:a="http://schemas.openxmlformats.org/drawingml/2006/main" noChangeAspect="1"/>
          </p:cNvPicPr>
          <p:nvPr/>
        </p:nvPicPr>
        <p:blipFill>
          <a:blip xmlns:r="http://schemas.openxmlformats.org/officeDocument/2006/relationships" xmlns:a="http://schemas.openxmlformats.org/drawingml/2006/main" r:embed="R66fdb0bc2deb4cd9"/>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FFC2B27B-28E8-483F-BD4D-6A2511DAC9E8}"/>
              </a:ext>
            </a:extLst>
          </p:cNvPr>
          <p:cNvSpPr>
            <a:spLocks xmlns:a="http://schemas.openxmlformats.org/drawingml/2006/main" noGrp="1"/>
          </p:cNvSpPr>
          <p:nvPr/>
        </p:nvSpPr>
        <p:spPr>
          <a:xfrm xmlns:a="http://schemas.openxmlformats.org/drawingml/2006/main">
            <a:off x="6096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78A9FF"/>
                </a:solidFill>
                <a:latin typeface="IBM Plex Sans"/>
                <a:ea typeface="IBM Plex Sans"/>
                <a:cs typeface="IBM Plex Sans"/>
              </a:defRPr>
            </a:defPPr>
            <a:lvl1pPr>
              <a:defRPr sz="2400" b="1">
                <a:solidFill>
                  <a:srgbClr val="78A9FF"/>
                </a:solidFill>
                <a:latin typeface="IBM Plex Sans"/>
                <a:ea typeface="IBM Plex Sans"/>
                <a:cs typeface="IBM Plex Sans"/>
              </a:defRPr>
            </a:lvl1pPr>
            <a:lvl2pPr>
              <a:defRPr sz="2400" b="1">
                <a:solidFill>
                  <a:srgbClr val="78A9FF"/>
                </a:solidFill>
                <a:latin typeface="IBM Plex Sans"/>
                <a:ea typeface="IBM Plex Sans"/>
                <a:cs typeface="IBM Plex Sans"/>
              </a:defRPr>
            </a:lvl2pPr>
            <a:lvl3pPr>
              <a:defRPr sz="2400" b="1">
                <a:solidFill>
                  <a:srgbClr val="78A9FF"/>
                </a:solidFill>
                <a:latin typeface="IBM Plex Sans"/>
                <a:ea typeface="IBM Plex Sans"/>
                <a:cs typeface="IBM Plex Sans"/>
              </a:defRPr>
            </a:lvl3pPr>
            <a:lvl4pPr>
              <a:defRPr sz="2400" b="1">
                <a:solidFill>
                  <a:srgbClr val="78A9FF"/>
                </a:solidFill>
                <a:latin typeface="IBM Plex Sans"/>
                <a:ea typeface="IBM Plex Sans"/>
                <a:cs typeface="IBM Plex Sans"/>
              </a:defRPr>
            </a:lvl4pPr>
            <a:lvl5pPr>
              <a:defRPr sz="2400" b="1">
                <a:solidFill>
                  <a:srgbClr val="78A9FF"/>
                </a:solidFill>
                <a:latin typeface="IBM Plex Sans"/>
                <a:ea typeface="IBM Plex Sans"/>
                <a:cs typeface="IBM Plex Sans"/>
              </a:defRPr>
            </a:lvl5pPr>
            <a:lvl6pPr>
              <a:defRPr sz="2400" b="1">
                <a:solidFill>
                  <a:srgbClr val="78A9FF"/>
                </a:solidFill>
                <a:latin typeface="IBM Plex Sans"/>
                <a:ea typeface="IBM Plex Sans"/>
                <a:cs typeface="IBM Plex Sans"/>
              </a:defRPr>
            </a:lvl6pPr>
            <a:lvl7pPr>
              <a:defRPr sz="2400" b="1">
                <a:solidFill>
                  <a:srgbClr val="78A9FF"/>
                </a:solidFill>
                <a:latin typeface="IBM Plex Sans"/>
                <a:ea typeface="IBM Plex Sans"/>
                <a:cs typeface="IBM Plex Sans"/>
              </a:defRPr>
            </a:lvl7pPr>
            <a:lvl8pPr>
              <a:defRPr sz="2400" b="1">
                <a:solidFill>
                  <a:srgbClr val="78A9FF"/>
                </a:solidFill>
                <a:latin typeface="IBM Plex Sans"/>
                <a:ea typeface="IBM Plex Sans"/>
                <a:cs typeface="IBM Plex Sans"/>
              </a:defRPr>
            </a:lvl8pPr>
            <a:lvl9pPr>
              <a:defRPr sz="2400" b="1">
                <a:solidFill>
                  <a:srgbClr val="78A9FF"/>
                </a:solidFill>
                <a:latin typeface="IBM Plex Sans"/>
                <a:ea typeface="IBM Plex Sans"/>
                <a:cs typeface="IBM Plex Sans"/>
              </a:defRPr>
            </a:lvl9pPr>
          </a:lstStyle>
          <a:p xmlns:a="http://schemas.openxmlformats.org/drawingml/2006/main">
            <a:pPr>
              <a:defRPr sz="2400" b="1">
                <a:solidFill>
                  <a:srgbClr val="78A9FF"/>
                </a:solidFill>
                <a:latin typeface="IBM Plex Sans"/>
                <a:ea typeface="IBM Plex Sans"/>
                <a:cs typeface="IBM Plex Sans"/>
              </a:defRPr>
            </a:pPr>
            <a:r>
              <a:rPr sz="2400" b="1">
                <a:solidFill>
                  <a:srgbClr val="78A9FF"/>
                </a:solidFill>
                <a:latin typeface="IBM Plex Sans"/>
                <a:ea typeface="IBM Plex Sans"/>
                <a:cs typeface="IBM Plex Sans"/>
              </a:rPr>
              <a:t>One mill pilot</a:t>
            </a:r>
          </a:p>
        </p:txBody>
      </p:sp>
      <p:sp>
        <p:nvSpPr>
          <p:cNvPr id="8" name="">
            <a:extLst xmlns:a="http://schemas.openxmlformats.org/drawingml/2006/main">
              <a:ext uri="{FF2B5EF4-FFF2-40B4-BE49-F238E27FC236}">
                <a16:creationId xmlns:a16="http://schemas.microsoft.com/office/drawing/2014/main" id="{F9AAD295-68A7-4805-82F4-D859768FEA90}"/>
              </a:ext>
            </a:extLst>
          </p:cNvPr>
          <p:cNvSpPr>
            <a:spLocks xmlns:a="http://schemas.openxmlformats.org/drawingml/2006/main" noGrp="1"/>
          </p:cNvSpPr>
          <p:nvPr/>
        </p:nvSpPr>
        <p:spPr>
          <a:xfrm xmlns:a="http://schemas.openxmlformats.org/drawingml/2006/main">
            <a:off x="6096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Sponsor a 90-day test of GIS Cane Intelligence with a nominated cane team and IT owner.</a:t>
            </a:r>
          </a:p>
        </p:txBody>
      </p:sp>
      <p:sp>
        <p:nvSpPr>
          <p:cNvPr id="9" name="">
            <a:extLst xmlns:a="http://schemas.openxmlformats.org/drawingml/2006/main">
              <a:ext uri="{FF2B5EF4-FFF2-40B4-BE49-F238E27FC236}">
                <a16:creationId xmlns:a16="http://schemas.microsoft.com/office/drawing/2014/main" id="{7E6FD0D9-270E-458A-B733-6484D77FE50A}"/>
              </a:ext>
            </a:extLst>
          </p:cNvPr>
          <p:cNvSpPr>
            <a:spLocks xmlns:a="http://schemas.openxmlformats.org/drawingml/2006/main" noGrp="1"/>
          </p:cNvSpPr>
          <p:nvPr/>
        </p:nvSpPr>
        <p:spPr>
          <a:xfrm xmlns:a="http://schemas.openxmlformats.org/drawingml/2006/main">
            <a:off x="432435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One shared record</a:t>
            </a:r>
          </a:p>
        </p:txBody>
      </p:sp>
      <p:sp>
        <p:nvSpPr>
          <p:cNvPr id="10" name="">
            <a:extLst xmlns:a="http://schemas.openxmlformats.org/drawingml/2006/main">
              <a:ext uri="{FF2B5EF4-FFF2-40B4-BE49-F238E27FC236}">
                <a16:creationId xmlns:a16="http://schemas.microsoft.com/office/drawing/2014/main" id="{A5A60179-EABB-49FC-9FB1-9CCCEBE3256D}"/>
              </a:ext>
            </a:extLst>
          </p:cNvPr>
          <p:cNvSpPr>
            <a:spLocks xmlns:a="http://schemas.openxmlformats.org/drawingml/2006/main" noGrp="1"/>
          </p:cNvSpPr>
          <p:nvPr/>
        </p:nvSpPr>
        <p:spPr>
          <a:xfrm xmlns:a="http://schemas.openxmlformats.org/drawingml/2006/main">
            <a:off x="432435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Connect plot, harvest event, dispatch and weighbridge receipt through stable identifiers.</a:t>
            </a:r>
          </a:p>
        </p:txBody>
      </p:sp>
      <p:sp>
        <p:nvSpPr>
          <p:cNvPr id="11" name="">
            <a:extLst xmlns:a="http://schemas.openxmlformats.org/drawingml/2006/main">
              <a:ext uri="{FF2B5EF4-FFF2-40B4-BE49-F238E27FC236}">
                <a16:creationId xmlns:a16="http://schemas.microsoft.com/office/drawing/2014/main" id="{84203869-F7F7-42F5-9C84-3B14CE50F7D4}"/>
              </a:ext>
            </a:extLst>
          </p:cNvPr>
          <p:cNvSpPr>
            <a:spLocks xmlns:a="http://schemas.openxmlformats.org/drawingml/2006/main" noGrp="1"/>
          </p:cNvSpPr>
          <p:nvPr/>
        </p:nvSpPr>
        <p:spPr>
          <a:xfrm xmlns:a="http://schemas.openxmlformats.org/drawingml/2006/main">
            <a:off x="80391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One measured outcome</a:t>
            </a:r>
          </a:p>
        </p:txBody>
      </p:sp>
      <p:sp>
        <p:nvSpPr>
          <p:cNvPr id="12" name="">
            <a:extLst xmlns:a="http://schemas.openxmlformats.org/drawingml/2006/main">
              <a:ext uri="{FF2B5EF4-FFF2-40B4-BE49-F238E27FC236}">
                <a16:creationId xmlns:a16="http://schemas.microsoft.com/office/drawing/2014/main" id="{5BE7A7D6-063D-4D7B-8A48-C4E63A54F41B}"/>
              </a:ext>
            </a:extLst>
          </p:cNvPr>
          <p:cNvSpPr>
            <a:spLocks xmlns:a="http://schemas.openxmlformats.org/drawingml/2006/main" noGrp="1"/>
          </p:cNvSpPr>
          <p:nvPr/>
        </p:nvSpPr>
        <p:spPr>
          <a:xfrm xmlns:a="http://schemas.openxmlformats.org/drawingml/2006/main">
            <a:off x="80391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Decide whether better field visibility improves planning enough to justify rollout.</a:t>
            </a:r>
          </a:p>
        </p:txBody>
      </p:sp>
      <p:sp>
        <p:nvSpPr>
          <p:cNvPr id="13" name="">
            <a:extLst xmlns:a="http://schemas.openxmlformats.org/drawingml/2006/main">
              <a:ext uri="{FF2B5EF4-FFF2-40B4-BE49-F238E27FC236}">
                <a16:creationId xmlns:a16="http://schemas.microsoft.com/office/drawing/2014/main" id="{BE0A186B-D098-4F99-9147-F47FED3249EC}"/>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Start with the field-to-weighbridge workflow. Expand on evidence.</a:t>
            </a:r>
          </a:p>
        </p:txBody>
      </p:sp>
    </p:spTree>
    <p:extLst>
      <p:ext uri="{BB962C8B-B14F-4D97-AF65-F5344CB8AC3E}">
        <p14:creationId xmlns:p14="http://schemas.microsoft.com/office/powerpoint/2010/main" val="833923579"/>
      </p:ext>
    </p:extLst>
  </p:cSld>
</p:sld>
</file>

<file path=ppt/slides/slide3.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FF1BBBFA-A206-43F5-8C94-52ABB87D8BB4}"/>
              </a:ext>
            </a:extLst>
          </p:cNvPr>
          <p:cNvPicPr>
            <a:picLocks xmlns:a="http://schemas.openxmlformats.org/drawingml/2006/main" noChangeAspect="1"/>
          </p:cNvPicPr>
          <p:nvPr/>
        </p:nvPicPr>
        <p:blipFill>
          <a:blip xmlns:r="http://schemas.openxmlformats.org/officeDocument/2006/relationships" xmlns:a="http://schemas.openxmlformats.org/drawingml/2006/main" r:embed="Ra71d82a17ee1465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03C66E0-2766-44BE-B065-58943707B08B}"/>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PUBLIC CONTEXT</a:t>
            </a:r>
          </a:p>
        </p:txBody>
      </p:sp>
      <p:sp>
        <p:nvSpPr>
          <p:cNvPr id="3" name="">
            <a:extLst xmlns:a="http://schemas.openxmlformats.org/drawingml/2006/main">
              <a:ext uri="{FF2B5EF4-FFF2-40B4-BE49-F238E27FC236}">
                <a16:creationId xmlns:a16="http://schemas.microsoft.com/office/drawing/2014/main" id="{2D8D6C3A-E535-40BC-97B4-0617443BBD7C}"/>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Relevant context for Daurala</a:t>
            </a:r>
          </a:p>
        </p:txBody>
      </p:sp>
      <p:sp>
        <p:nvSpPr>
          <p:cNvPr id="4" name="">
            <a:extLst xmlns:a="http://schemas.openxmlformats.org/drawingml/2006/main">
              <a:ext uri="{FF2B5EF4-FFF2-40B4-BE49-F238E27FC236}">
                <a16:creationId xmlns:a16="http://schemas.microsoft.com/office/drawing/2014/main" id="{9F510328-4BB3-4448-A824-67E6C5694774}"/>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Source: dcmsr.com/about-us, accessed 20 October 2026 • Site and contracting entity require confirmation</a:t>
            </a:r>
          </a:p>
        </p:txBody>
      </p:sp>
      <p:sp>
        <p:nvSpPr>
          <p:cNvPr id="5" name="">
            <a:extLst xmlns:a="http://schemas.openxmlformats.org/drawingml/2006/main">
              <a:ext uri="{FF2B5EF4-FFF2-40B4-BE49-F238E27FC236}">
                <a16:creationId xmlns:a16="http://schemas.microsoft.com/office/drawing/2014/main" id="{B73F4C0F-B6A8-4648-AC5C-DC21A3F3D566}"/>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03</a:t>
            </a:r>
          </a:p>
        </p:txBody>
      </p:sp>
      <p:pic>
        <p:nvPicPr>
          <p:cNvPr id="6" name="">
            <a:extLst xmlns:a="http://schemas.openxmlformats.org/drawingml/2006/main">
              <a:ext uri="{FF2B5EF4-FFF2-40B4-BE49-F238E27FC236}">
                <a16:creationId xmlns:a16="http://schemas.microsoft.com/office/drawing/2014/main" id="{E1039D0F-268C-4177-880E-BF88A62A04D3}"/>
              </a:ext>
            </a:extLst>
          </p:cNvPr>
          <p:cNvPicPr>
            <a:picLocks xmlns:a="http://schemas.openxmlformats.org/drawingml/2006/main" noChangeAspect="1"/>
          </p:cNvPicPr>
          <p:nvPr/>
        </p:nvPicPr>
        <p:blipFill>
          <a:blip xmlns:r="http://schemas.openxmlformats.org/officeDocument/2006/relationships" xmlns:a="http://schemas.openxmlformats.org/drawingml/2006/main" r:embed="Rb0a055770ff34d99"/>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018FD4D6-B26D-4E18-B548-B5F421F98CF9}"/>
              </a:ext>
            </a:extLst>
          </p:cNvPr>
          <p:cNvSpPr>
            <a:spLocks xmlns:a="http://schemas.openxmlformats.org/drawingml/2006/main" noGrp="1"/>
          </p:cNvSpPr>
          <p:nvPr/>
        </p:nvSpPr>
        <p:spPr>
          <a:xfrm xmlns:a="http://schemas.openxmlformats.org/drawingml/2006/main">
            <a:off x="609600" y="219075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Corporate context</a:t>
            </a:r>
          </a:p>
        </p:txBody>
      </p:sp>
      <p:sp>
        <p:nvSpPr>
          <p:cNvPr id="8" name="">
            <a:extLst xmlns:a="http://schemas.openxmlformats.org/drawingml/2006/main">
              <a:ext uri="{FF2B5EF4-FFF2-40B4-BE49-F238E27FC236}">
                <a16:creationId xmlns:a16="http://schemas.microsoft.com/office/drawing/2014/main" id="{290C8304-7F95-4442-BD2A-68B07A5D764F}"/>
              </a:ext>
            </a:extLst>
          </p:cNvPr>
          <p:cNvSpPr>
            <a:spLocks xmlns:a="http://schemas.openxmlformats.org/drawingml/2006/main" noGrp="1"/>
          </p:cNvSpPr>
          <p:nvPr/>
        </p:nvSpPr>
        <p:spPr>
          <a:xfrm xmlns:a="http://schemas.openxmlformats.org/drawingml/2006/main">
            <a:off x="4238625" y="219075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The supplied public page identifies DCM Shriram Industries Limited and Daurala Sugar Works.</a:t>
            </a:r>
          </a:p>
        </p:txBody>
      </p:sp>
      <p:sp>
        <p:nvSpPr>
          <p:cNvPr id="9" name="">
            <a:extLst xmlns:a="http://schemas.openxmlformats.org/drawingml/2006/main">
              <a:ext uri="{FF2B5EF4-FFF2-40B4-BE49-F238E27FC236}">
                <a16:creationId xmlns:a16="http://schemas.microsoft.com/office/drawing/2014/main" id="{A8FB1FE7-5505-4527-A935-9D69C552F71B}"/>
              </a:ext>
            </a:extLst>
          </p:cNvPr>
          <p:cNvSpPr>
            <a:spLocks xmlns:a="http://schemas.openxmlformats.org/drawingml/2006/main" noGrp="1"/>
          </p:cNvSpPr>
          <p:nvPr/>
        </p:nvSpPr>
        <p:spPr>
          <a:xfrm xmlns:a="http://schemas.openxmlformats.org/drawingml/2006/main">
            <a:off x="609600" y="3114675"/>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7713F87-0521-49A2-8742-6292D4485BFB}"/>
              </a:ext>
            </a:extLst>
          </p:cNvPr>
          <p:cNvSpPr>
            <a:spLocks xmlns:a="http://schemas.openxmlformats.org/drawingml/2006/main" noGrp="1"/>
          </p:cNvSpPr>
          <p:nvPr/>
        </p:nvSpPr>
        <p:spPr>
          <a:xfrm xmlns:a="http://schemas.openxmlformats.org/drawingml/2006/main">
            <a:off x="609600" y="3324225"/>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Operational relevance</a:t>
            </a:r>
          </a:p>
        </p:txBody>
      </p:sp>
      <p:sp>
        <p:nvSpPr>
          <p:cNvPr id="11" name="">
            <a:extLst xmlns:a="http://schemas.openxmlformats.org/drawingml/2006/main">
              <a:ext uri="{FF2B5EF4-FFF2-40B4-BE49-F238E27FC236}">
                <a16:creationId xmlns:a16="http://schemas.microsoft.com/office/drawing/2014/main" id="{C43BC462-A620-4C28-9F1C-D6AB2F6FBE38}"/>
              </a:ext>
            </a:extLst>
          </p:cNvPr>
          <p:cNvSpPr>
            <a:spLocks xmlns:a="http://schemas.openxmlformats.org/drawingml/2006/main" noGrp="1"/>
          </p:cNvSpPr>
          <p:nvPr/>
        </p:nvSpPr>
        <p:spPr>
          <a:xfrm xmlns:a="http://schemas.openxmlformats.org/drawingml/2006/main">
            <a:off x="4238625" y="3324225"/>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Its sugar, distillery and co-generation activities make connected cane, plant and energy decisions relevant.</a:t>
            </a:r>
          </a:p>
        </p:txBody>
      </p:sp>
      <p:sp>
        <p:nvSpPr>
          <p:cNvPr id="12" name="">
            <a:extLst xmlns:a="http://schemas.openxmlformats.org/drawingml/2006/main">
              <a:ext uri="{FF2B5EF4-FFF2-40B4-BE49-F238E27FC236}">
                <a16:creationId xmlns:a16="http://schemas.microsoft.com/office/drawing/2014/main" id="{10E46B50-E819-4123-8847-D361A8E7ADBB}"/>
              </a:ext>
            </a:extLst>
          </p:cNvPr>
          <p:cNvSpPr>
            <a:spLocks xmlns:a="http://schemas.openxmlformats.org/drawingml/2006/main" noGrp="1"/>
          </p:cNvSpPr>
          <p:nvPr/>
        </p:nvSpPr>
        <p:spPr>
          <a:xfrm xmlns:a="http://schemas.openxmlformats.org/drawingml/2006/main">
            <a:off x="609600" y="4248150"/>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17C78088-2F9F-4936-BE1D-C7793AABF40E}"/>
              </a:ext>
            </a:extLst>
          </p:cNvPr>
          <p:cNvSpPr>
            <a:spLocks xmlns:a="http://schemas.openxmlformats.org/drawingml/2006/main" noGrp="1"/>
          </p:cNvSpPr>
          <p:nvPr/>
        </p:nvSpPr>
        <p:spPr>
          <a:xfrm xmlns:a="http://schemas.openxmlformats.org/drawingml/2006/main">
            <a:off x="609600" y="445770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Discovery boundary</a:t>
            </a:r>
          </a:p>
        </p:txBody>
      </p:sp>
      <p:sp>
        <p:nvSpPr>
          <p:cNvPr id="14" name="">
            <a:extLst xmlns:a="http://schemas.openxmlformats.org/drawingml/2006/main">
              <a:ext uri="{FF2B5EF4-FFF2-40B4-BE49-F238E27FC236}">
                <a16:creationId xmlns:a16="http://schemas.microsoft.com/office/drawing/2014/main" id="{076AF0DA-8C93-4241-8BFE-906F2855D946}"/>
              </a:ext>
            </a:extLst>
          </p:cNvPr>
          <p:cNvSpPr>
            <a:spLocks xmlns:a="http://schemas.openxmlformats.org/drawingml/2006/main" noGrp="1"/>
          </p:cNvSpPr>
          <p:nvPr/>
        </p:nvSpPr>
        <p:spPr>
          <a:xfrm xmlns:a="http://schemas.openxmlformats.org/drawingml/2006/main">
            <a:off x="4238625" y="44577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Current ERP, interfaces, field processes, data quality and decision rights remain unverified.</a:t>
            </a:r>
          </a:p>
        </p:txBody>
      </p:sp>
    </p:spTree>
    <p:extLst>
      <p:ext uri="{BB962C8B-B14F-4D97-AF65-F5344CB8AC3E}">
        <p14:creationId xmlns:p14="http://schemas.microsoft.com/office/powerpoint/2010/main" val="2015453496"/>
      </p:ext>
    </p:extLst>
  </p:cSld>
</p:sld>
</file>

<file path=ppt/slides/slide4.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0EE1B81D-CF74-4086-98F3-EC44650E26F7}"/>
              </a:ext>
            </a:extLst>
          </p:cNvPr>
          <p:cNvPicPr>
            <a:picLocks xmlns:a="http://schemas.openxmlformats.org/drawingml/2006/main" noChangeAspect="1"/>
          </p:cNvPicPr>
          <p:nvPr/>
        </p:nvPicPr>
        <p:blipFill>
          <a:blip xmlns:r="http://schemas.openxmlformats.org/officeDocument/2006/relationships" xmlns:a="http://schemas.openxmlformats.org/drawingml/2006/main" r:embed="Rd1c349c722d3468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4B88D91-821B-466D-9F08-883776F53291}"/>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FARMER DISCOVERY</a:t>
            </a:r>
          </a:p>
        </p:txBody>
      </p:sp>
      <p:sp>
        <p:nvSpPr>
          <p:cNvPr id="3" name="">
            <a:extLst xmlns:a="http://schemas.openxmlformats.org/drawingml/2006/main">
              <a:ext uri="{FF2B5EF4-FFF2-40B4-BE49-F238E27FC236}">
                <a16:creationId xmlns:a16="http://schemas.microsoft.com/office/drawing/2014/main" id="{D17BED17-9155-4B6D-A24C-DBBC34757772}"/>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A field can be harvested more than once</a:t>
            </a:r>
          </a:p>
        </p:txBody>
      </p:sp>
      <p:sp>
        <p:nvSpPr>
          <p:cNvPr id="4" name="">
            <a:extLst xmlns:a="http://schemas.openxmlformats.org/drawingml/2006/main">
              <a:ext uri="{FF2B5EF4-FFF2-40B4-BE49-F238E27FC236}">
                <a16:creationId xmlns:a16="http://schemas.microsoft.com/office/drawing/2014/main" id="{CAC6569B-E09A-44AC-BDA3-AC243DEF58F2}"/>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Discovery input: user-reported farmer interviews • Validate with the nominated mill team</a:t>
            </a:r>
          </a:p>
        </p:txBody>
      </p:sp>
      <p:sp>
        <p:nvSpPr>
          <p:cNvPr id="5" name="">
            <a:extLst xmlns:a="http://schemas.openxmlformats.org/drawingml/2006/main">
              <a:ext uri="{FF2B5EF4-FFF2-40B4-BE49-F238E27FC236}">
                <a16:creationId xmlns:a16="http://schemas.microsoft.com/office/drawing/2014/main" id="{8A8170F2-24E4-4662-B113-6DB49BB2EE30}"/>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04</a:t>
            </a:r>
          </a:p>
        </p:txBody>
      </p:sp>
      <p:pic>
        <p:nvPicPr>
          <p:cNvPr id="6" name="">
            <a:extLst xmlns:a="http://schemas.openxmlformats.org/drawingml/2006/main">
              <a:ext uri="{FF2B5EF4-FFF2-40B4-BE49-F238E27FC236}">
                <a16:creationId xmlns:a16="http://schemas.microsoft.com/office/drawing/2014/main" id="{B38D7CC0-7455-4958-A8D5-5701B3B8603F}"/>
              </a:ext>
            </a:extLst>
          </p:cNvPr>
          <p:cNvPicPr>
            <a:picLocks xmlns:a="http://schemas.openxmlformats.org/drawingml/2006/main" noChangeAspect="1"/>
          </p:cNvPicPr>
          <p:nvPr/>
        </p:nvPicPr>
        <p:blipFill>
          <a:blip xmlns:r="http://schemas.openxmlformats.org/officeDocument/2006/relationships" xmlns:a="http://schemas.openxmlformats.org/drawingml/2006/main" r:embed="Rbee174e1ad034aa4"/>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D7918917-5C7E-44CC-848E-C385AA68A537}"/>
              </a:ext>
            </a:extLst>
          </p:cNvPr>
          <p:cNvSpPr>
            <a:spLocks xmlns:a="http://schemas.openxmlformats.org/drawingml/2006/main" noGrp="1"/>
          </p:cNvSpPr>
          <p:nvPr/>
        </p:nvSpPr>
        <p:spPr>
          <a:xfrm xmlns:a="http://schemas.openxmlformats.org/drawingml/2006/main">
            <a:off x="609600" y="2105025"/>
            <a:ext cx="1047750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525" b="1">
                <a:solidFill>
                  <a:srgbClr val="F4F4F4"/>
                </a:solidFill>
                <a:latin typeface="IBM Plex Sans"/>
                <a:ea typeface="IBM Plex Sans"/>
                <a:cs typeface="IBM Plex Sans"/>
              </a:defRPr>
            </a:defPPr>
            <a:lvl1pPr>
              <a:defRPr sz="3525" b="1">
                <a:solidFill>
                  <a:srgbClr val="F4F4F4"/>
                </a:solidFill>
                <a:latin typeface="IBM Plex Sans"/>
                <a:ea typeface="IBM Plex Sans"/>
                <a:cs typeface="IBM Plex Sans"/>
              </a:defRPr>
            </a:lvl1pPr>
            <a:lvl2pPr>
              <a:defRPr sz="3525" b="1">
                <a:solidFill>
                  <a:srgbClr val="F4F4F4"/>
                </a:solidFill>
                <a:latin typeface="IBM Plex Sans"/>
                <a:ea typeface="IBM Plex Sans"/>
                <a:cs typeface="IBM Plex Sans"/>
              </a:defRPr>
            </a:lvl2pPr>
            <a:lvl3pPr>
              <a:defRPr sz="3525" b="1">
                <a:solidFill>
                  <a:srgbClr val="F4F4F4"/>
                </a:solidFill>
                <a:latin typeface="IBM Plex Sans"/>
                <a:ea typeface="IBM Plex Sans"/>
                <a:cs typeface="IBM Plex Sans"/>
              </a:defRPr>
            </a:lvl3pPr>
            <a:lvl4pPr>
              <a:defRPr sz="3525" b="1">
                <a:solidFill>
                  <a:srgbClr val="F4F4F4"/>
                </a:solidFill>
                <a:latin typeface="IBM Plex Sans"/>
                <a:ea typeface="IBM Plex Sans"/>
                <a:cs typeface="IBM Plex Sans"/>
              </a:defRPr>
            </a:lvl4pPr>
            <a:lvl5pPr>
              <a:defRPr sz="3525" b="1">
                <a:solidFill>
                  <a:srgbClr val="F4F4F4"/>
                </a:solidFill>
                <a:latin typeface="IBM Plex Sans"/>
                <a:ea typeface="IBM Plex Sans"/>
                <a:cs typeface="IBM Plex Sans"/>
              </a:defRPr>
            </a:lvl5pPr>
            <a:lvl6pPr>
              <a:defRPr sz="3525" b="1">
                <a:solidFill>
                  <a:srgbClr val="F4F4F4"/>
                </a:solidFill>
                <a:latin typeface="IBM Plex Sans"/>
                <a:ea typeface="IBM Plex Sans"/>
                <a:cs typeface="IBM Plex Sans"/>
              </a:defRPr>
            </a:lvl6pPr>
            <a:lvl7pPr>
              <a:defRPr sz="3525" b="1">
                <a:solidFill>
                  <a:srgbClr val="F4F4F4"/>
                </a:solidFill>
                <a:latin typeface="IBM Plex Sans"/>
                <a:ea typeface="IBM Plex Sans"/>
                <a:cs typeface="IBM Plex Sans"/>
              </a:defRPr>
            </a:lvl7pPr>
            <a:lvl8pPr>
              <a:defRPr sz="3525" b="1">
                <a:solidFill>
                  <a:srgbClr val="F4F4F4"/>
                </a:solidFill>
                <a:latin typeface="IBM Plex Sans"/>
                <a:ea typeface="IBM Plex Sans"/>
                <a:cs typeface="IBM Plex Sans"/>
              </a:defRPr>
            </a:lvl8pPr>
            <a:lvl9pPr>
              <a:defRPr sz="3525" b="1">
                <a:solidFill>
                  <a:srgbClr val="F4F4F4"/>
                </a:solidFill>
                <a:latin typeface="IBM Plex Sans"/>
                <a:ea typeface="IBM Plex Sans"/>
                <a:cs typeface="IBM Plex Sans"/>
              </a:defRPr>
            </a:lvl9pPr>
          </a:lstStyle>
          <a:p xmlns:a="http://schemas.openxmlformats.org/drawingml/2006/main">
            <a:pPr>
              <a:defRPr sz="3525" b="1">
                <a:solidFill>
                  <a:srgbClr val="F4F4F4"/>
                </a:solidFill>
                <a:latin typeface="IBM Plex Sans"/>
                <a:ea typeface="IBM Plex Sans"/>
                <a:cs typeface="IBM Plex Sans"/>
              </a:defRPr>
            </a:pPr>
            <a:r>
              <a:rPr sz="3525" b="1">
                <a:solidFill>
                  <a:srgbClr val="F4F4F4"/>
                </a:solidFill>
                <a:latin typeface="IBM Plex Sans"/>
                <a:ea typeface="IBM Plex Sans"/>
                <a:cs typeface="IBM Plex Sans"/>
              </a:rPr>
              <a:t>“Harvested” is too coarse</a:t>
            </a:r>
          </a:p>
          <a:p xmlns:a="http://schemas.openxmlformats.org/drawingml/2006/main">
            <a:pPr>
              <a:defRPr sz="3525" b="1">
                <a:solidFill>
                  <a:srgbClr val="F4F4F4"/>
                </a:solidFill>
                <a:latin typeface="IBM Plex Sans"/>
                <a:ea typeface="IBM Plex Sans"/>
                <a:cs typeface="IBM Plex Sans"/>
              </a:defRPr>
            </a:pPr>
            <a:r>
              <a:rPr sz="3525" b="1">
                <a:solidFill>
                  <a:srgbClr val="F4F4F4"/>
                </a:solidFill>
                <a:latin typeface="IBM Plex Sans"/>
                <a:ea typeface="IBM Plex Sans"/>
                <a:cs typeface="IBM Plex Sans"/>
              </a:rPr>
              <a:t>a status for staged cutting.</a:t>
            </a:r>
          </a:p>
        </p:txBody>
      </p:sp>
      <p:sp>
        <p:nvSpPr>
          <p:cNvPr id="8" name="">
            <a:extLst xmlns:a="http://schemas.openxmlformats.org/drawingml/2006/main">
              <a:ext uri="{FF2B5EF4-FFF2-40B4-BE49-F238E27FC236}">
                <a16:creationId xmlns:a16="http://schemas.microsoft.com/office/drawing/2014/main" id="{E41FBBF0-E6AE-4DED-B167-0DA271C63DE6}"/>
              </a:ext>
            </a:extLst>
          </p:cNvPr>
          <p:cNvSpPr>
            <a:spLocks xmlns:a="http://schemas.openxmlformats.org/drawingml/2006/main" noGrp="1"/>
          </p:cNvSpPr>
          <p:nvPr/>
        </p:nvSpPr>
        <p:spPr>
          <a:xfrm xmlns:a="http://schemas.openxmlformats.org/drawingml/2006/main">
            <a:off x="609600" y="3752850"/>
            <a:ext cx="10572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0">
                <a:solidFill>
                  <a:srgbClr val="C6C6C6"/>
                </a:solidFill>
                <a:latin typeface="IBM Plex Sans"/>
                <a:ea typeface="IBM Plex Sans"/>
                <a:cs typeface="IBM Plex Sans"/>
              </a:defRPr>
            </a:defPPr>
            <a:lvl1pPr>
              <a:defRPr sz="2325" b="0">
                <a:solidFill>
                  <a:srgbClr val="C6C6C6"/>
                </a:solidFill>
                <a:latin typeface="IBM Plex Sans"/>
                <a:ea typeface="IBM Plex Sans"/>
                <a:cs typeface="IBM Plex Sans"/>
              </a:defRPr>
            </a:lvl1pPr>
            <a:lvl2pPr>
              <a:defRPr sz="2325" b="0">
                <a:solidFill>
                  <a:srgbClr val="C6C6C6"/>
                </a:solidFill>
                <a:latin typeface="IBM Plex Sans"/>
                <a:ea typeface="IBM Plex Sans"/>
                <a:cs typeface="IBM Plex Sans"/>
              </a:defRPr>
            </a:lvl2pPr>
            <a:lvl3pPr>
              <a:defRPr sz="2325" b="0">
                <a:solidFill>
                  <a:srgbClr val="C6C6C6"/>
                </a:solidFill>
                <a:latin typeface="IBM Plex Sans"/>
                <a:ea typeface="IBM Plex Sans"/>
                <a:cs typeface="IBM Plex Sans"/>
              </a:defRPr>
            </a:lvl3pPr>
            <a:lvl4pPr>
              <a:defRPr sz="2325" b="0">
                <a:solidFill>
                  <a:srgbClr val="C6C6C6"/>
                </a:solidFill>
                <a:latin typeface="IBM Plex Sans"/>
                <a:ea typeface="IBM Plex Sans"/>
                <a:cs typeface="IBM Plex Sans"/>
              </a:defRPr>
            </a:lvl4pPr>
            <a:lvl5pPr>
              <a:defRPr sz="2325" b="0">
                <a:solidFill>
                  <a:srgbClr val="C6C6C6"/>
                </a:solidFill>
                <a:latin typeface="IBM Plex Sans"/>
                <a:ea typeface="IBM Plex Sans"/>
                <a:cs typeface="IBM Plex Sans"/>
              </a:defRPr>
            </a:lvl5pPr>
            <a:lvl6pPr>
              <a:defRPr sz="2325" b="0">
                <a:solidFill>
                  <a:srgbClr val="C6C6C6"/>
                </a:solidFill>
                <a:latin typeface="IBM Plex Sans"/>
                <a:ea typeface="IBM Plex Sans"/>
                <a:cs typeface="IBM Plex Sans"/>
              </a:defRPr>
            </a:lvl6pPr>
            <a:lvl7pPr>
              <a:defRPr sz="2325" b="0">
                <a:solidFill>
                  <a:srgbClr val="C6C6C6"/>
                </a:solidFill>
                <a:latin typeface="IBM Plex Sans"/>
                <a:ea typeface="IBM Plex Sans"/>
                <a:cs typeface="IBM Plex Sans"/>
              </a:defRPr>
            </a:lvl7pPr>
            <a:lvl8pPr>
              <a:defRPr sz="2325" b="0">
                <a:solidFill>
                  <a:srgbClr val="C6C6C6"/>
                </a:solidFill>
                <a:latin typeface="IBM Plex Sans"/>
                <a:ea typeface="IBM Plex Sans"/>
                <a:cs typeface="IBM Plex Sans"/>
              </a:defRPr>
            </a:lvl8pPr>
            <a:lvl9pPr>
              <a:defRPr sz="2325" b="0">
                <a:solidFill>
                  <a:srgbClr val="C6C6C6"/>
                </a:solidFill>
                <a:latin typeface="IBM Plex Sans"/>
                <a:ea typeface="IBM Plex Sans"/>
                <a:cs typeface="IBM Plex Sans"/>
              </a:defRPr>
            </a:lvl9pPr>
          </a:lstStyle>
          <a:p xmlns:a="http://schemas.openxmlformats.org/drawingml/2006/main">
            <a:pPr>
              <a:defRPr sz="2325" b="0">
                <a:solidFill>
                  <a:srgbClr val="C6C6C6"/>
                </a:solidFill>
                <a:latin typeface="IBM Plex Sans"/>
                <a:ea typeface="IBM Plex Sans"/>
                <a:cs typeface="IBM Plex Sans"/>
              </a:defRPr>
            </a:pPr>
            <a:r>
              <a:rPr sz="2325" b="0">
                <a:solidFill>
                  <a:srgbClr val="C6C6C6"/>
                </a:solidFill>
                <a:latin typeface="IBM Plex Sans"/>
                <a:ea typeface="IBM Plex Sans"/>
                <a:cs typeface="IBM Plex Sans"/>
              </a:rPr>
              <a:t>Farmers described cutting portions of a field as the mill needs cane. They track the stages in handwritten, unindexed records.</a:t>
            </a:r>
          </a:p>
        </p:txBody>
      </p:sp>
      <p:sp>
        <p:nvSpPr>
          <p:cNvPr id="9" name="">
            <a:extLst xmlns:a="http://schemas.openxmlformats.org/drawingml/2006/main">
              <a:ext uri="{FF2B5EF4-FFF2-40B4-BE49-F238E27FC236}">
                <a16:creationId xmlns:a16="http://schemas.microsoft.com/office/drawing/2014/main" id="{D7991C28-3FD1-46BF-9E9C-64C9DBA95004}"/>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3DDBD9"/>
                </a:solidFill>
                <a:latin typeface="IBM Plex Sans"/>
                <a:ea typeface="IBM Plex Sans"/>
                <a:cs typeface="IBM Plex Sans"/>
              </a:defRPr>
            </a:defPPr>
            <a:lvl1pPr>
              <a:defRPr sz="1725" b="1">
                <a:solidFill>
                  <a:srgbClr val="3DDBD9"/>
                </a:solidFill>
                <a:latin typeface="IBM Plex Sans"/>
                <a:ea typeface="IBM Plex Sans"/>
                <a:cs typeface="IBM Plex Sans"/>
              </a:defRPr>
            </a:lvl1pPr>
            <a:lvl2pPr>
              <a:defRPr sz="1725" b="1">
                <a:solidFill>
                  <a:srgbClr val="3DDBD9"/>
                </a:solidFill>
                <a:latin typeface="IBM Plex Sans"/>
                <a:ea typeface="IBM Plex Sans"/>
                <a:cs typeface="IBM Plex Sans"/>
              </a:defRPr>
            </a:lvl2pPr>
            <a:lvl3pPr>
              <a:defRPr sz="1725" b="1">
                <a:solidFill>
                  <a:srgbClr val="3DDBD9"/>
                </a:solidFill>
                <a:latin typeface="IBM Plex Sans"/>
                <a:ea typeface="IBM Plex Sans"/>
                <a:cs typeface="IBM Plex Sans"/>
              </a:defRPr>
            </a:lvl3pPr>
            <a:lvl4pPr>
              <a:defRPr sz="1725" b="1">
                <a:solidFill>
                  <a:srgbClr val="3DDBD9"/>
                </a:solidFill>
                <a:latin typeface="IBM Plex Sans"/>
                <a:ea typeface="IBM Plex Sans"/>
                <a:cs typeface="IBM Plex Sans"/>
              </a:defRPr>
            </a:lvl4pPr>
            <a:lvl5pPr>
              <a:defRPr sz="1725" b="1">
                <a:solidFill>
                  <a:srgbClr val="3DDBD9"/>
                </a:solidFill>
                <a:latin typeface="IBM Plex Sans"/>
                <a:ea typeface="IBM Plex Sans"/>
                <a:cs typeface="IBM Plex Sans"/>
              </a:defRPr>
            </a:lvl5pPr>
            <a:lvl6pPr>
              <a:defRPr sz="1725" b="1">
                <a:solidFill>
                  <a:srgbClr val="3DDBD9"/>
                </a:solidFill>
                <a:latin typeface="IBM Plex Sans"/>
                <a:ea typeface="IBM Plex Sans"/>
                <a:cs typeface="IBM Plex Sans"/>
              </a:defRPr>
            </a:lvl6pPr>
            <a:lvl7pPr>
              <a:defRPr sz="1725" b="1">
                <a:solidFill>
                  <a:srgbClr val="3DDBD9"/>
                </a:solidFill>
                <a:latin typeface="IBM Plex Sans"/>
                <a:ea typeface="IBM Plex Sans"/>
                <a:cs typeface="IBM Plex Sans"/>
              </a:defRPr>
            </a:lvl7pPr>
            <a:lvl8pPr>
              <a:defRPr sz="1725" b="1">
                <a:solidFill>
                  <a:srgbClr val="3DDBD9"/>
                </a:solidFill>
                <a:latin typeface="IBM Plex Sans"/>
                <a:ea typeface="IBM Plex Sans"/>
                <a:cs typeface="IBM Plex Sans"/>
              </a:defRPr>
            </a:lvl8pPr>
            <a:lvl9pPr>
              <a:defRPr sz="1725" b="1">
                <a:solidFill>
                  <a:srgbClr val="3DDBD9"/>
                </a:solidFill>
                <a:latin typeface="IBM Plex Sans"/>
                <a:ea typeface="IBM Plex Sans"/>
                <a:cs typeface="IBM Plex Sans"/>
              </a:defRPr>
            </a:lvl9pPr>
          </a:lstStyle>
          <a:p xmlns:a="http://schemas.openxmlformats.org/drawingml/2006/main">
            <a:pPr>
              <a:defRPr sz="1725" b="1">
                <a:solidFill>
                  <a:srgbClr val="3DDBD9"/>
                </a:solidFill>
                <a:latin typeface="IBM Plex Sans"/>
                <a:ea typeface="IBM Plex Sans"/>
                <a:cs typeface="IBM Plex Sans"/>
              </a:defRPr>
            </a:pPr>
            <a:r>
              <a:rPr sz="1725" b="1">
                <a:solidFill>
                  <a:srgbClr val="3DDBD9"/>
                </a:solidFill>
                <a:latin typeface="IBM Plex Sans"/>
                <a:ea typeface="IBM Plex Sans"/>
                <a:cs typeface="IBM Plex Sans"/>
              </a:rPr>
              <a:t>The missing record: what was cut, when, and how much still stands.</a:t>
            </a:r>
          </a:p>
        </p:txBody>
      </p:sp>
    </p:spTree>
    <p:extLst>
      <p:ext uri="{BB962C8B-B14F-4D97-AF65-F5344CB8AC3E}">
        <p14:creationId xmlns:p14="http://schemas.microsoft.com/office/powerpoint/2010/main" val="395179708"/>
      </p:ext>
    </p:extLst>
  </p:cSld>
</p:sld>
</file>

<file path=ppt/slides/slide5.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9766371F-77C6-484C-971F-139B64AB7D03}"/>
              </a:ext>
            </a:extLst>
          </p:cNvPr>
          <p:cNvPicPr>
            <a:picLocks xmlns:a="http://schemas.openxmlformats.org/drawingml/2006/main" noChangeAspect="1"/>
          </p:cNvPicPr>
          <p:nvPr/>
        </p:nvPicPr>
        <p:blipFill>
          <a:blip xmlns:r="http://schemas.openxmlformats.org/officeDocument/2006/relationships" xmlns:a="http://schemas.openxmlformats.org/drawingml/2006/main" r:embed="Rced3c0bf2ba54076"/>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2C9C6DB-40EF-4C83-A92F-FE7139134FBD}"/>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CE0D3FAD-406A-4992-AE36-CDB3E8D5ADE8}"/>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The cost of losing the field history</a:t>
            </a:r>
          </a:p>
        </p:txBody>
      </p:sp>
      <p:sp>
        <p:nvSpPr>
          <p:cNvPr id="4" name="">
            <a:extLst xmlns:a="http://schemas.openxmlformats.org/drawingml/2006/main">
              <a:ext uri="{FF2B5EF4-FFF2-40B4-BE49-F238E27FC236}">
                <a16:creationId xmlns:a16="http://schemas.microsoft.com/office/drawing/2014/main" id="{3FD96560-A53E-4954-B5EE-7DCE40707FC1}"/>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B43C1FFC-0CB7-4D1A-8DC9-144D927A9872}"/>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05</a:t>
            </a:r>
          </a:p>
        </p:txBody>
      </p:sp>
      <p:pic>
        <p:nvPicPr>
          <p:cNvPr id="6" name="">
            <a:extLst xmlns:a="http://schemas.openxmlformats.org/drawingml/2006/main">
              <a:ext uri="{FF2B5EF4-FFF2-40B4-BE49-F238E27FC236}">
                <a16:creationId xmlns:a16="http://schemas.microsoft.com/office/drawing/2014/main" id="{D200A8D7-5641-4AA2-8C7E-3799F50F7159}"/>
              </a:ext>
            </a:extLst>
          </p:cNvPr>
          <p:cNvPicPr>
            <a:picLocks xmlns:a="http://schemas.openxmlformats.org/drawingml/2006/main" noChangeAspect="1"/>
          </p:cNvPicPr>
          <p:nvPr/>
        </p:nvPicPr>
        <p:blipFill>
          <a:blip xmlns:r="http://schemas.openxmlformats.org/officeDocument/2006/relationships" xmlns:a="http://schemas.openxmlformats.org/drawingml/2006/main" r:embed="R5e5b9991ea96464b"/>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A3390082-B71D-4CEA-9CD1-CFCF9049B4D5}"/>
              </a:ext>
            </a:extLst>
          </p:cNvPr>
          <p:cNvSpPr>
            <a:spLocks xmlns:a="http://schemas.openxmlformats.org/drawingml/2006/main" noGrp="1"/>
          </p:cNvSpPr>
          <p:nvPr/>
        </p:nvSpPr>
        <p:spPr>
          <a:xfrm xmlns:a="http://schemas.openxmlformats.org/drawingml/2006/main">
            <a:off x="609600" y="219075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Planning uncertainty</a:t>
            </a:r>
          </a:p>
        </p:txBody>
      </p:sp>
      <p:sp>
        <p:nvSpPr>
          <p:cNvPr id="8" name="">
            <a:extLst xmlns:a="http://schemas.openxmlformats.org/drawingml/2006/main">
              <a:ext uri="{FF2B5EF4-FFF2-40B4-BE49-F238E27FC236}">
                <a16:creationId xmlns:a16="http://schemas.microsoft.com/office/drawing/2014/main" id="{30C3FC26-07F7-4C75-9F65-9AB1D8D9D448}"/>
              </a:ext>
            </a:extLst>
          </p:cNvPr>
          <p:cNvSpPr>
            <a:spLocks xmlns:a="http://schemas.openxmlformats.org/drawingml/2006/main" noGrp="1"/>
          </p:cNvSpPr>
          <p:nvPr/>
        </p:nvSpPr>
        <p:spPr>
          <a:xfrm xmlns:a="http://schemas.openxmlformats.org/drawingml/2006/main">
            <a:off x="4238625" y="219075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A registered plot does not reveal current standing area or readiness after a partial cut.</a:t>
            </a:r>
          </a:p>
        </p:txBody>
      </p:sp>
      <p:sp>
        <p:nvSpPr>
          <p:cNvPr id="9" name="">
            <a:extLst xmlns:a="http://schemas.openxmlformats.org/drawingml/2006/main">
              <a:ext uri="{FF2B5EF4-FFF2-40B4-BE49-F238E27FC236}">
                <a16:creationId xmlns:a16="http://schemas.microsoft.com/office/drawing/2014/main" id="{128A54EE-9218-42FE-AC84-54A1C90FF808}"/>
              </a:ext>
            </a:extLst>
          </p:cNvPr>
          <p:cNvSpPr>
            <a:spLocks xmlns:a="http://schemas.openxmlformats.org/drawingml/2006/main" noGrp="1"/>
          </p:cNvSpPr>
          <p:nvPr/>
        </p:nvSpPr>
        <p:spPr>
          <a:xfrm xmlns:a="http://schemas.openxmlformats.org/drawingml/2006/main">
            <a:off x="609600" y="3114675"/>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DAB96F4-E5B3-4BA7-8FC4-02527A46B89B}"/>
              </a:ext>
            </a:extLst>
          </p:cNvPr>
          <p:cNvSpPr>
            <a:spLocks xmlns:a="http://schemas.openxmlformats.org/drawingml/2006/main" noGrp="1"/>
          </p:cNvSpPr>
          <p:nvPr/>
        </p:nvSpPr>
        <p:spPr>
          <a:xfrm xmlns:a="http://schemas.openxmlformats.org/drawingml/2006/main">
            <a:off x="609600" y="3324225"/>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Repeated field calls</a:t>
            </a:r>
          </a:p>
        </p:txBody>
      </p:sp>
      <p:sp>
        <p:nvSpPr>
          <p:cNvPr id="11" name="">
            <a:extLst xmlns:a="http://schemas.openxmlformats.org/drawingml/2006/main">
              <a:ext uri="{FF2B5EF4-FFF2-40B4-BE49-F238E27FC236}">
                <a16:creationId xmlns:a16="http://schemas.microsoft.com/office/drawing/2014/main" id="{DE4551D0-A6E8-4112-AB6D-476133AC4168}"/>
              </a:ext>
            </a:extLst>
          </p:cNvPr>
          <p:cNvSpPr>
            <a:spLocks xmlns:a="http://schemas.openxmlformats.org/drawingml/2006/main" noGrp="1"/>
          </p:cNvSpPr>
          <p:nvPr/>
        </p:nvSpPr>
        <p:spPr>
          <a:xfrm xmlns:a="http://schemas.openxmlformats.org/drawingml/2006/main">
            <a:off x="4238625" y="3324225"/>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Schedulers may need fresh phone checks and notebook searches before each allocation.</a:t>
            </a:r>
          </a:p>
        </p:txBody>
      </p:sp>
      <p:sp>
        <p:nvSpPr>
          <p:cNvPr id="12" name="">
            <a:extLst xmlns:a="http://schemas.openxmlformats.org/drawingml/2006/main">
              <a:ext uri="{FF2B5EF4-FFF2-40B4-BE49-F238E27FC236}">
                <a16:creationId xmlns:a16="http://schemas.microsoft.com/office/drawing/2014/main" id="{4CCF3508-B7D4-4875-A256-151B5783534C}"/>
              </a:ext>
            </a:extLst>
          </p:cNvPr>
          <p:cNvSpPr>
            <a:spLocks xmlns:a="http://schemas.openxmlformats.org/drawingml/2006/main" noGrp="1"/>
          </p:cNvSpPr>
          <p:nvPr/>
        </p:nvSpPr>
        <p:spPr>
          <a:xfrm xmlns:a="http://schemas.openxmlformats.org/drawingml/2006/main">
            <a:off x="609600" y="4248150"/>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D2CA560-DFFB-40DD-B915-D87E2E378CC0}"/>
              </a:ext>
            </a:extLst>
          </p:cNvPr>
          <p:cNvSpPr>
            <a:spLocks xmlns:a="http://schemas.openxmlformats.org/drawingml/2006/main" noGrp="1"/>
          </p:cNvSpPr>
          <p:nvPr/>
        </p:nvSpPr>
        <p:spPr>
          <a:xfrm xmlns:a="http://schemas.openxmlformats.org/drawingml/2006/main">
            <a:off x="609600" y="445770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Weak traceability</a:t>
            </a:r>
          </a:p>
        </p:txBody>
      </p:sp>
      <p:sp>
        <p:nvSpPr>
          <p:cNvPr id="14" name="">
            <a:extLst xmlns:a="http://schemas.openxmlformats.org/drawingml/2006/main">
              <a:ext uri="{FF2B5EF4-FFF2-40B4-BE49-F238E27FC236}">
                <a16:creationId xmlns:a16="http://schemas.microsoft.com/office/drawing/2014/main" id="{265D3296-88CB-47B7-9700-52B579A6FF21}"/>
              </a:ext>
            </a:extLst>
          </p:cNvPr>
          <p:cNvSpPr>
            <a:spLocks xmlns:a="http://schemas.openxmlformats.org/drawingml/2006/main" noGrp="1"/>
          </p:cNvSpPr>
          <p:nvPr/>
        </p:nvSpPr>
        <p:spPr>
          <a:xfrm xmlns:a="http://schemas.openxmlformats.org/drawingml/2006/main">
            <a:off x="4238625" y="44577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Field estimates, transport loads and mill receipts can diverge without a common event reference.</a:t>
            </a:r>
          </a:p>
        </p:txBody>
      </p:sp>
    </p:spTree>
    <p:extLst>
      <p:ext uri="{BB962C8B-B14F-4D97-AF65-F5344CB8AC3E}">
        <p14:creationId xmlns:p14="http://schemas.microsoft.com/office/powerpoint/2010/main" val="1578860130"/>
      </p:ext>
    </p:extLst>
  </p:cSld>
</p:sld>
</file>

<file path=ppt/slides/slide6.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8F19543D-C794-4701-9D55-A0B2C916B2DB}"/>
              </a:ext>
            </a:extLst>
          </p:cNvPr>
          <p:cNvPicPr>
            <a:picLocks xmlns:a="http://schemas.openxmlformats.org/drawingml/2006/main" noChangeAspect="1"/>
          </p:cNvPicPr>
          <p:nvPr/>
        </p:nvPicPr>
        <p:blipFill>
          <a:blip xmlns:r="http://schemas.openxmlformats.org/officeDocument/2006/relationships" xmlns:a="http://schemas.openxmlformats.org/drawingml/2006/main" r:embed="Ra860ce7968ec4bbe"/>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CFEBC2F-5A57-44E4-928E-108AAD631817}"/>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DD4C394F-E2F6-4E0C-859B-D7FEE052BEB1}"/>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Mill360 product scope</a:t>
            </a:r>
          </a:p>
        </p:txBody>
      </p:sp>
      <p:sp>
        <p:nvSpPr>
          <p:cNvPr id="4" name="">
            <a:extLst xmlns:a="http://schemas.openxmlformats.org/drawingml/2006/main">
              <a:ext uri="{FF2B5EF4-FFF2-40B4-BE49-F238E27FC236}">
                <a16:creationId xmlns:a16="http://schemas.microsoft.com/office/drawing/2014/main" id="{AD6A084A-0A52-4DE6-BB22-BF3AF7FB4A15}"/>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A21ACB97-8DB0-4A42-A5F9-A0194A280B6D}"/>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06</a:t>
            </a:r>
          </a:p>
        </p:txBody>
      </p:sp>
      <p:pic>
        <p:nvPicPr>
          <p:cNvPr id="6" name="">
            <a:extLst xmlns:a="http://schemas.openxmlformats.org/drawingml/2006/main">
              <a:ext uri="{FF2B5EF4-FFF2-40B4-BE49-F238E27FC236}">
                <a16:creationId xmlns:a16="http://schemas.microsoft.com/office/drawing/2014/main" id="{A9471702-48E5-46C7-9449-4AFFA55033F9}"/>
              </a:ext>
            </a:extLst>
          </p:cNvPr>
          <p:cNvPicPr>
            <a:picLocks xmlns:a="http://schemas.openxmlformats.org/drawingml/2006/main" noChangeAspect="1"/>
          </p:cNvPicPr>
          <p:nvPr/>
        </p:nvPicPr>
        <p:blipFill>
          <a:blip xmlns:r="http://schemas.openxmlformats.org/officeDocument/2006/relationships" xmlns:a="http://schemas.openxmlformats.org/drawingml/2006/main" r:embed="Rd646008a55fe4ac3"/>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70E93C6C-0057-484E-858F-E146AB274DA0}"/>
              </a:ext>
            </a:extLst>
          </p:cNvPr>
          <p:cNvSpPr>
            <a:spLocks xmlns:a="http://schemas.openxmlformats.org/drawingml/2006/main" noGrp="1"/>
          </p:cNvSpPr>
          <p:nvPr/>
        </p:nvSpPr>
        <p:spPr>
          <a:xfrm xmlns:a="http://schemas.openxmlformats.org/drawingml/2006/main">
            <a:off x="609600" y="219075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Cane Intelligence</a:t>
            </a:r>
          </a:p>
        </p:txBody>
      </p:sp>
      <p:sp>
        <p:nvSpPr>
          <p:cNvPr id="8" name="">
            <a:extLst xmlns:a="http://schemas.openxmlformats.org/drawingml/2006/main">
              <a:ext uri="{FF2B5EF4-FFF2-40B4-BE49-F238E27FC236}">
                <a16:creationId xmlns:a16="http://schemas.microsoft.com/office/drawing/2014/main" id="{948B064A-B880-4566-8E00-7C8ADB1A7B2C}"/>
              </a:ext>
            </a:extLst>
          </p:cNvPr>
          <p:cNvSpPr>
            <a:spLocks xmlns:a="http://schemas.openxmlformats.org/drawingml/2006/main" noGrp="1"/>
          </p:cNvSpPr>
          <p:nvPr/>
        </p:nvSpPr>
        <p:spPr>
          <a:xfrm xmlns:a="http://schemas.openxmlformats.org/drawingml/2006/main">
            <a:off x="4238625" y="219075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GIS registry, staged harvest ledger, mobile field evidence, scheduling and receipt reconciliation.</a:t>
            </a:r>
          </a:p>
        </p:txBody>
      </p:sp>
      <p:sp>
        <p:nvSpPr>
          <p:cNvPr id="9" name="">
            <a:extLst xmlns:a="http://schemas.openxmlformats.org/drawingml/2006/main">
              <a:ext uri="{FF2B5EF4-FFF2-40B4-BE49-F238E27FC236}">
                <a16:creationId xmlns:a16="http://schemas.microsoft.com/office/drawing/2014/main" id="{B63A6617-44E8-4435-AE2E-6EBFAF35858A}"/>
              </a:ext>
            </a:extLst>
          </p:cNvPr>
          <p:cNvSpPr>
            <a:spLocks xmlns:a="http://schemas.openxmlformats.org/drawingml/2006/main" noGrp="1"/>
          </p:cNvSpPr>
          <p:nvPr/>
        </p:nvSpPr>
        <p:spPr>
          <a:xfrm xmlns:a="http://schemas.openxmlformats.org/drawingml/2006/main">
            <a:off x="609600" y="3114675"/>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59C93B5-2281-4D42-90CC-8F15408904AD}"/>
              </a:ext>
            </a:extLst>
          </p:cNvPr>
          <p:cNvSpPr>
            <a:spLocks xmlns:a="http://schemas.openxmlformats.org/drawingml/2006/main" noGrp="1"/>
          </p:cNvSpPr>
          <p:nvPr/>
        </p:nvSpPr>
        <p:spPr>
          <a:xfrm xmlns:a="http://schemas.openxmlformats.org/drawingml/2006/main">
            <a:off x="609600" y="3324225"/>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Plant + Energy</a:t>
            </a:r>
          </a:p>
        </p:txBody>
      </p:sp>
      <p:sp>
        <p:nvSpPr>
          <p:cNvPr id="11" name="">
            <a:extLst xmlns:a="http://schemas.openxmlformats.org/drawingml/2006/main">
              <a:ext uri="{FF2B5EF4-FFF2-40B4-BE49-F238E27FC236}">
                <a16:creationId xmlns:a16="http://schemas.microsoft.com/office/drawing/2014/main" id="{4A85888C-4DD9-41C7-AA03-D27DFD8A3FD3}"/>
              </a:ext>
            </a:extLst>
          </p:cNvPr>
          <p:cNvSpPr>
            <a:spLocks xmlns:a="http://schemas.openxmlformats.org/drawingml/2006/main" noGrp="1"/>
          </p:cNvSpPr>
          <p:nvPr/>
        </p:nvSpPr>
        <p:spPr>
          <a:xfrm xmlns:a="http://schemas.openxmlformats.org/drawingml/2006/main">
            <a:off x="4238625" y="3324225"/>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Production losses, downtime and maintenance context, with steam and power performance.</a:t>
            </a:r>
          </a:p>
        </p:txBody>
      </p:sp>
      <p:sp>
        <p:nvSpPr>
          <p:cNvPr id="12" name="">
            <a:extLst xmlns:a="http://schemas.openxmlformats.org/drawingml/2006/main">
              <a:ext uri="{FF2B5EF4-FFF2-40B4-BE49-F238E27FC236}">
                <a16:creationId xmlns:a16="http://schemas.microsoft.com/office/drawing/2014/main" id="{38E936AA-DBAC-4CE9-BC3A-9F0983FE1E3C}"/>
              </a:ext>
            </a:extLst>
          </p:cNvPr>
          <p:cNvSpPr>
            <a:spLocks xmlns:a="http://schemas.openxmlformats.org/drawingml/2006/main" noGrp="1"/>
          </p:cNvSpPr>
          <p:nvPr/>
        </p:nvSpPr>
        <p:spPr>
          <a:xfrm xmlns:a="http://schemas.openxmlformats.org/drawingml/2006/main">
            <a:off x="609600" y="4248150"/>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2F71B03-87DF-4886-97D2-B2C4A7FF39BF}"/>
              </a:ext>
            </a:extLst>
          </p:cNvPr>
          <p:cNvSpPr>
            <a:spLocks xmlns:a="http://schemas.openxmlformats.org/drawingml/2006/main" noGrp="1"/>
          </p:cNvSpPr>
          <p:nvPr/>
        </p:nvSpPr>
        <p:spPr>
          <a:xfrm xmlns:a="http://schemas.openxmlformats.org/drawingml/2006/main">
            <a:off x="609600" y="445770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Finance + Green + IQ</a:t>
            </a:r>
          </a:p>
        </p:txBody>
      </p:sp>
      <p:sp>
        <p:nvSpPr>
          <p:cNvPr id="14" name="">
            <a:extLst xmlns:a="http://schemas.openxmlformats.org/drawingml/2006/main">
              <a:ext uri="{FF2B5EF4-FFF2-40B4-BE49-F238E27FC236}">
                <a16:creationId xmlns:a16="http://schemas.microsoft.com/office/drawing/2014/main" id="{90D35129-BA4F-4CC7-AA1A-6E601B81D19C}"/>
              </a:ext>
            </a:extLst>
          </p:cNvPr>
          <p:cNvSpPr>
            <a:spLocks xmlns:a="http://schemas.openxmlformats.org/drawingml/2006/main" noGrp="1"/>
          </p:cNvSpPr>
          <p:nvPr/>
        </p:nvSpPr>
        <p:spPr>
          <a:xfrm xmlns:a="http://schemas.openxmlformats.org/drawingml/2006/main">
            <a:off x="4238625" y="44577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Cost and settlement exceptions, resource evidence, and permission-aware management questions.</a:t>
            </a:r>
          </a:p>
        </p:txBody>
      </p:sp>
      <p:sp>
        <p:nvSpPr>
          <p:cNvPr id="15" name="">
            <a:extLst xmlns:a="http://schemas.openxmlformats.org/drawingml/2006/main">
              <a:ext uri="{FF2B5EF4-FFF2-40B4-BE49-F238E27FC236}">
                <a16:creationId xmlns:a16="http://schemas.microsoft.com/office/drawing/2014/main" id="{30591A45-085E-4F24-AC4A-C983098AA4BD}"/>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A proposed intelligence layer integrated with existing operational systems.</a:t>
            </a:r>
          </a:p>
        </p:txBody>
      </p:sp>
    </p:spTree>
    <p:extLst>
      <p:ext uri="{BB962C8B-B14F-4D97-AF65-F5344CB8AC3E}">
        <p14:creationId xmlns:p14="http://schemas.microsoft.com/office/powerpoint/2010/main" val="270534579"/>
      </p:ext>
    </p:extLst>
  </p:cSld>
</p:sld>
</file>

<file path=ppt/slides/slide7.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ECEAEAEE-38B3-4910-8A72-FE1D14721B17}"/>
              </a:ext>
            </a:extLst>
          </p:cNvPr>
          <p:cNvPicPr>
            <a:picLocks xmlns:a="http://schemas.openxmlformats.org/drawingml/2006/main" noChangeAspect="1"/>
          </p:cNvPicPr>
          <p:nvPr/>
        </p:nvPicPr>
        <p:blipFill>
          <a:blip xmlns:r="http://schemas.openxmlformats.org/officeDocument/2006/relationships" xmlns:a="http://schemas.openxmlformats.org/drawingml/2006/main" r:embed="R0c5c338bdd0449e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292D5C6-8019-469B-AA9B-63900A4E13D1}"/>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32B50BAC-CABB-4628-8307-CEB2A72FE6D2}"/>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GIS Cane Intelligence: the registry</a:t>
            </a:r>
          </a:p>
        </p:txBody>
      </p:sp>
      <p:sp>
        <p:nvSpPr>
          <p:cNvPr id="4" name="">
            <a:extLst xmlns:a="http://schemas.openxmlformats.org/drawingml/2006/main">
              <a:ext uri="{FF2B5EF4-FFF2-40B4-BE49-F238E27FC236}">
                <a16:creationId xmlns:a16="http://schemas.microsoft.com/office/drawing/2014/main" id="{19FBCCAF-C4B8-4ADD-B2AE-51137142A9CB}"/>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0D6C0F5E-53DB-4632-9C4F-335352A361A4}"/>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07</a:t>
            </a:r>
          </a:p>
        </p:txBody>
      </p:sp>
      <p:pic>
        <p:nvPicPr>
          <p:cNvPr id="6" name="">
            <a:extLst xmlns:a="http://schemas.openxmlformats.org/drawingml/2006/main">
              <a:ext uri="{FF2B5EF4-FFF2-40B4-BE49-F238E27FC236}">
                <a16:creationId xmlns:a16="http://schemas.microsoft.com/office/drawing/2014/main" id="{8D8F9288-7C7E-499A-85A7-59DB25BC52F7}"/>
              </a:ext>
            </a:extLst>
          </p:cNvPr>
          <p:cNvPicPr>
            <a:picLocks xmlns:a="http://schemas.openxmlformats.org/drawingml/2006/main" noChangeAspect="1"/>
          </p:cNvPicPr>
          <p:nvPr/>
        </p:nvPicPr>
        <p:blipFill>
          <a:blip xmlns:r="http://schemas.openxmlformats.org/officeDocument/2006/relationships" xmlns:a="http://schemas.openxmlformats.org/drawingml/2006/main" r:embed="R3df5633eb7704a3c"/>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953742F3-B49A-4277-8968-E146E58ED42F}"/>
              </a:ext>
            </a:extLst>
          </p:cNvPr>
          <p:cNvSpPr>
            <a:spLocks xmlns:a="http://schemas.openxmlformats.org/drawingml/2006/main" noGrp="1"/>
          </p:cNvSpPr>
          <p:nvPr/>
        </p:nvSpPr>
        <p:spPr>
          <a:xfrm xmlns:a="http://schemas.openxmlformats.org/drawingml/2006/main">
            <a:off x="6096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78A9FF"/>
                </a:solidFill>
                <a:latin typeface="IBM Plex Sans"/>
                <a:ea typeface="IBM Plex Sans"/>
                <a:cs typeface="IBM Plex Sans"/>
              </a:defRPr>
            </a:defPPr>
            <a:lvl1pPr>
              <a:defRPr sz="2400" b="1">
                <a:solidFill>
                  <a:srgbClr val="78A9FF"/>
                </a:solidFill>
                <a:latin typeface="IBM Plex Sans"/>
                <a:ea typeface="IBM Plex Sans"/>
                <a:cs typeface="IBM Plex Sans"/>
              </a:defRPr>
            </a:lvl1pPr>
            <a:lvl2pPr>
              <a:defRPr sz="2400" b="1">
                <a:solidFill>
                  <a:srgbClr val="78A9FF"/>
                </a:solidFill>
                <a:latin typeface="IBM Plex Sans"/>
                <a:ea typeface="IBM Plex Sans"/>
                <a:cs typeface="IBM Plex Sans"/>
              </a:defRPr>
            </a:lvl2pPr>
            <a:lvl3pPr>
              <a:defRPr sz="2400" b="1">
                <a:solidFill>
                  <a:srgbClr val="78A9FF"/>
                </a:solidFill>
                <a:latin typeface="IBM Plex Sans"/>
                <a:ea typeface="IBM Plex Sans"/>
                <a:cs typeface="IBM Plex Sans"/>
              </a:defRPr>
            </a:lvl3pPr>
            <a:lvl4pPr>
              <a:defRPr sz="2400" b="1">
                <a:solidFill>
                  <a:srgbClr val="78A9FF"/>
                </a:solidFill>
                <a:latin typeface="IBM Plex Sans"/>
                <a:ea typeface="IBM Plex Sans"/>
                <a:cs typeface="IBM Plex Sans"/>
              </a:defRPr>
            </a:lvl4pPr>
            <a:lvl5pPr>
              <a:defRPr sz="2400" b="1">
                <a:solidFill>
                  <a:srgbClr val="78A9FF"/>
                </a:solidFill>
                <a:latin typeface="IBM Plex Sans"/>
                <a:ea typeface="IBM Plex Sans"/>
                <a:cs typeface="IBM Plex Sans"/>
              </a:defRPr>
            </a:lvl5pPr>
            <a:lvl6pPr>
              <a:defRPr sz="2400" b="1">
                <a:solidFill>
                  <a:srgbClr val="78A9FF"/>
                </a:solidFill>
                <a:latin typeface="IBM Plex Sans"/>
                <a:ea typeface="IBM Plex Sans"/>
                <a:cs typeface="IBM Plex Sans"/>
              </a:defRPr>
            </a:lvl6pPr>
            <a:lvl7pPr>
              <a:defRPr sz="2400" b="1">
                <a:solidFill>
                  <a:srgbClr val="78A9FF"/>
                </a:solidFill>
                <a:latin typeface="IBM Plex Sans"/>
                <a:ea typeface="IBM Plex Sans"/>
                <a:cs typeface="IBM Plex Sans"/>
              </a:defRPr>
            </a:lvl7pPr>
            <a:lvl8pPr>
              <a:defRPr sz="2400" b="1">
                <a:solidFill>
                  <a:srgbClr val="78A9FF"/>
                </a:solidFill>
                <a:latin typeface="IBM Plex Sans"/>
                <a:ea typeface="IBM Plex Sans"/>
                <a:cs typeface="IBM Plex Sans"/>
              </a:defRPr>
            </a:lvl8pPr>
            <a:lvl9pPr>
              <a:defRPr sz="2400" b="1">
                <a:solidFill>
                  <a:srgbClr val="78A9FF"/>
                </a:solidFill>
                <a:latin typeface="IBM Plex Sans"/>
                <a:ea typeface="IBM Plex Sans"/>
                <a:cs typeface="IBM Plex Sans"/>
              </a:defRPr>
            </a:lvl9pPr>
          </a:lstStyle>
          <a:p xmlns:a="http://schemas.openxmlformats.org/drawingml/2006/main">
            <a:pPr>
              <a:defRPr sz="2400" b="1">
                <a:solidFill>
                  <a:srgbClr val="78A9FF"/>
                </a:solidFill>
                <a:latin typeface="IBM Plex Sans"/>
                <a:ea typeface="IBM Plex Sans"/>
                <a:cs typeface="IBM Plex Sans"/>
              </a:defRPr>
            </a:pPr>
            <a:r>
              <a:rPr sz="2400" b="1">
                <a:solidFill>
                  <a:srgbClr val="78A9FF"/>
                </a:solidFill>
                <a:latin typeface="IBM Plex Sans"/>
                <a:ea typeface="IBM Plex Sans"/>
                <a:cs typeface="IBM Plex Sans"/>
              </a:rPr>
              <a:t>Farmer + plot</a:t>
            </a:r>
          </a:p>
        </p:txBody>
      </p:sp>
      <p:sp>
        <p:nvSpPr>
          <p:cNvPr id="8" name="">
            <a:extLst xmlns:a="http://schemas.openxmlformats.org/drawingml/2006/main">
              <a:ext uri="{FF2B5EF4-FFF2-40B4-BE49-F238E27FC236}">
                <a16:creationId xmlns:a16="http://schemas.microsoft.com/office/drawing/2014/main" id="{11FDFC94-5F50-438D-B282-2064F1B97441}"/>
              </a:ext>
            </a:extLst>
          </p:cNvPr>
          <p:cNvSpPr>
            <a:spLocks xmlns:a="http://schemas.openxmlformats.org/drawingml/2006/main" noGrp="1"/>
          </p:cNvSpPr>
          <p:nvPr/>
        </p:nvSpPr>
        <p:spPr>
          <a:xfrm xmlns:a="http://schemas.openxmlformats.org/drawingml/2006/main">
            <a:off x="6096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Stable farmer and plot IDs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Contact and village references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Farmer-to-plot relationships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Duplicate and tenure review</a:t>
            </a:r>
          </a:p>
        </p:txBody>
      </p:sp>
      <p:sp>
        <p:nvSpPr>
          <p:cNvPr id="9" name="">
            <a:extLst xmlns:a="http://schemas.openxmlformats.org/drawingml/2006/main">
              <a:ext uri="{FF2B5EF4-FFF2-40B4-BE49-F238E27FC236}">
                <a16:creationId xmlns:a16="http://schemas.microsoft.com/office/drawing/2014/main" id="{0678EC84-C2E8-4CF3-B2B2-1E22A02F45BF}"/>
              </a:ext>
            </a:extLst>
          </p:cNvPr>
          <p:cNvSpPr>
            <a:spLocks xmlns:a="http://schemas.openxmlformats.org/drawingml/2006/main" noGrp="1"/>
          </p:cNvSpPr>
          <p:nvPr/>
        </p:nvSpPr>
        <p:spPr>
          <a:xfrm xmlns:a="http://schemas.openxmlformats.org/drawingml/2006/main">
            <a:off x="432435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Field + season</a:t>
            </a:r>
          </a:p>
        </p:txBody>
      </p:sp>
      <p:sp>
        <p:nvSpPr>
          <p:cNvPr id="10" name="">
            <a:extLst xmlns:a="http://schemas.openxmlformats.org/drawingml/2006/main">
              <a:ext uri="{FF2B5EF4-FFF2-40B4-BE49-F238E27FC236}">
                <a16:creationId xmlns:a16="http://schemas.microsoft.com/office/drawing/2014/main" id="{8261D89C-8134-4FC4-8316-3F62FB559D4D}"/>
              </a:ext>
            </a:extLst>
          </p:cNvPr>
          <p:cNvSpPr>
            <a:spLocks xmlns:a="http://schemas.openxmlformats.org/drawingml/2006/main" noGrp="1"/>
          </p:cNvSpPr>
          <p:nvPr/>
        </p:nvSpPr>
        <p:spPr>
          <a:xfrm xmlns:a="http://schemas.openxmlformats.org/drawingml/2006/main">
            <a:off x="432435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Geotagged polygons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Area and boundary versions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Season, variety, planting date</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Plant cane or ratoon cycle</a:t>
            </a:r>
          </a:p>
        </p:txBody>
      </p:sp>
      <p:sp>
        <p:nvSpPr>
          <p:cNvPr id="11" name="">
            <a:extLst xmlns:a="http://schemas.openxmlformats.org/drawingml/2006/main">
              <a:ext uri="{FF2B5EF4-FFF2-40B4-BE49-F238E27FC236}">
                <a16:creationId xmlns:a16="http://schemas.microsoft.com/office/drawing/2014/main" id="{A2885C1D-97D9-4EF4-BC09-587172C989F3}"/>
              </a:ext>
            </a:extLst>
          </p:cNvPr>
          <p:cNvSpPr>
            <a:spLocks xmlns:a="http://schemas.openxmlformats.org/drawingml/2006/main" noGrp="1"/>
          </p:cNvSpPr>
          <p:nvPr/>
        </p:nvSpPr>
        <p:spPr>
          <a:xfrm xmlns:a="http://schemas.openxmlformats.org/drawingml/2006/main">
            <a:off x="80391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Readiness + quality</a:t>
            </a:r>
          </a:p>
        </p:txBody>
      </p:sp>
      <p:sp>
        <p:nvSpPr>
          <p:cNvPr id="12" name="">
            <a:extLst xmlns:a="http://schemas.openxmlformats.org/drawingml/2006/main">
              <a:ext uri="{FF2B5EF4-FFF2-40B4-BE49-F238E27FC236}">
                <a16:creationId xmlns:a16="http://schemas.microsoft.com/office/drawing/2014/main" id="{158ED272-6685-45F7-BBB0-927165382334}"/>
              </a:ext>
            </a:extLst>
          </p:cNvPr>
          <p:cNvSpPr>
            <a:spLocks xmlns:a="http://schemas.openxmlformats.org/drawingml/2006/main" noGrp="1"/>
          </p:cNvSpPr>
          <p:nvPr/>
        </p:nvSpPr>
        <p:spPr>
          <a:xfrm xmlns:a="http://schemas.openxmlformats.org/drawingml/2006/main">
            <a:off x="80391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Maturity observations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Yield estimate and range</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Expected harvest window</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Source, date and confidence</a:t>
            </a:r>
          </a:p>
        </p:txBody>
      </p:sp>
      <p:sp>
        <p:nvSpPr>
          <p:cNvPr id="13" name="">
            <a:extLst xmlns:a="http://schemas.openxmlformats.org/drawingml/2006/main">
              <a:ext uri="{FF2B5EF4-FFF2-40B4-BE49-F238E27FC236}">
                <a16:creationId xmlns:a16="http://schemas.microsoft.com/office/drawing/2014/main" id="{75023ED8-A3C6-4809-A789-96907BDE6431}"/>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Every observation belongs to a plot, season and responsible user.</a:t>
            </a:r>
          </a:p>
        </p:txBody>
      </p:sp>
    </p:spTree>
    <p:extLst>
      <p:ext uri="{BB962C8B-B14F-4D97-AF65-F5344CB8AC3E}">
        <p14:creationId xmlns:p14="http://schemas.microsoft.com/office/powerpoint/2010/main" val="663017939"/>
      </p:ext>
    </p:extLst>
  </p:cSld>
</p:sld>
</file>

<file path=ppt/slides/slide8.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5E301BB8-91B5-4DD9-9DA4-330C03372F52}"/>
              </a:ext>
            </a:extLst>
          </p:cNvPr>
          <p:cNvPicPr>
            <a:picLocks xmlns:a="http://schemas.openxmlformats.org/drawingml/2006/main" noChangeAspect="1"/>
          </p:cNvPicPr>
          <p:nvPr/>
        </p:nvPicPr>
        <p:blipFill>
          <a:blip xmlns:r="http://schemas.openxmlformats.org/officeDocument/2006/relationships" xmlns:a="http://schemas.openxmlformats.org/drawingml/2006/main" r:embed="R9932c557e40c45fb"/>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35B4561-C967-41DA-918F-C9EA1BFB8E0F}"/>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ILLUSTRATIVE GIS MAP</a:t>
            </a:r>
          </a:p>
        </p:txBody>
      </p:sp>
      <p:sp>
        <p:nvSpPr>
          <p:cNvPr id="3" name="">
            <a:extLst xmlns:a="http://schemas.openxmlformats.org/drawingml/2006/main">
              <a:ext uri="{FF2B5EF4-FFF2-40B4-BE49-F238E27FC236}">
                <a16:creationId xmlns:a16="http://schemas.microsoft.com/office/drawing/2014/main" id="{A4E12FF4-DE69-4ACC-BE7D-C2E5AD2682F0}"/>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One plot. Three harvest stages.</a:t>
            </a:r>
          </a:p>
        </p:txBody>
      </p:sp>
      <p:sp>
        <p:nvSpPr>
          <p:cNvPr id="4" name="">
            <a:extLst xmlns:a="http://schemas.openxmlformats.org/drawingml/2006/main">
              <a:ext uri="{FF2B5EF4-FFF2-40B4-BE49-F238E27FC236}">
                <a16:creationId xmlns:a16="http://schemas.microsoft.com/office/drawing/2014/main" id="{7B66CC75-FDCF-455A-99C5-D6078B5FD134}"/>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Illustrative field schematic • No real coordinates, farmer data or mill locations</a:t>
            </a:r>
          </a:p>
        </p:txBody>
      </p:sp>
      <p:sp>
        <p:nvSpPr>
          <p:cNvPr id="5" name="">
            <a:extLst xmlns:a="http://schemas.openxmlformats.org/drawingml/2006/main">
              <a:ext uri="{FF2B5EF4-FFF2-40B4-BE49-F238E27FC236}">
                <a16:creationId xmlns:a16="http://schemas.microsoft.com/office/drawing/2014/main" id="{AE3FD5CD-A63D-41F5-B291-8AF2F1B37173}"/>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08</a:t>
            </a:r>
          </a:p>
        </p:txBody>
      </p:sp>
      <p:pic>
        <p:nvPicPr>
          <p:cNvPr id="6" name="">
            <a:extLst xmlns:a="http://schemas.openxmlformats.org/drawingml/2006/main">
              <a:ext uri="{FF2B5EF4-FFF2-40B4-BE49-F238E27FC236}">
                <a16:creationId xmlns:a16="http://schemas.microsoft.com/office/drawing/2014/main" id="{AC774792-9C2A-4D9C-91EC-9FFF7753C903}"/>
              </a:ext>
            </a:extLst>
          </p:cNvPr>
          <p:cNvPicPr>
            <a:picLocks xmlns:a="http://schemas.openxmlformats.org/drawingml/2006/main" noChangeAspect="1"/>
          </p:cNvPicPr>
          <p:nvPr/>
        </p:nvPicPr>
        <p:blipFill>
          <a:blip xmlns:r="http://schemas.openxmlformats.org/officeDocument/2006/relationships" xmlns:a="http://schemas.openxmlformats.org/drawingml/2006/main" r:embed="Rf33445e1ff074dab"/>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F116D3B8-4F3F-458C-9AA8-EA616D9B4D99}"/>
              </a:ext>
            </a:extLst>
          </p:cNvPr>
          <p:cNvSpPr>
            <a:spLocks xmlns:a="http://schemas.openxmlformats.org/drawingml/2006/main" noGrp="1"/>
          </p:cNvSpPr>
          <p:nvPr/>
        </p:nvSpPr>
        <p:spPr>
          <a:xfrm xmlns:a="http://schemas.openxmlformats.org/drawingml/2006/main">
            <a:off x="609600" y="207645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025" b="1">
                <a:solidFill>
                  <a:srgbClr val="F4F4F4"/>
                </a:solidFill>
                <a:latin typeface="IBM Plex Sans"/>
                <a:ea typeface="IBM Plex Sans"/>
                <a:cs typeface="IBM Plex Sans"/>
              </a:defRPr>
            </a:defPPr>
            <a:lvl1pPr>
              <a:defRPr sz="2025" b="1">
                <a:solidFill>
                  <a:srgbClr val="F4F4F4"/>
                </a:solidFill>
                <a:latin typeface="IBM Plex Sans"/>
                <a:ea typeface="IBM Plex Sans"/>
                <a:cs typeface="IBM Plex Sans"/>
              </a:defRPr>
            </a:lvl1pPr>
            <a:lvl2pPr>
              <a:defRPr sz="2025" b="1">
                <a:solidFill>
                  <a:srgbClr val="F4F4F4"/>
                </a:solidFill>
                <a:latin typeface="IBM Plex Sans"/>
                <a:ea typeface="IBM Plex Sans"/>
                <a:cs typeface="IBM Plex Sans"/>
              </a:defRPr>
            </a:lvl2pPr>
            <a:lvl3pPr>
              <a:defRPr sz="2025" b="1">
                <a:solidFill>
                  <a:srgbClr val="F4F4F4"/>
                </a:solidFill>
                <a:latin typeface="IBM Plex Sans"/>
                <a:ea typeface="IBM Plex Sans"/>
                <a:cs typeface="IBM Plex Sans"/>
              </a:defRPr>
            </a:lvl3pPr>
            <a:lvl4pPr>
              <a:defRPr sz="2025" b="1">
                <a:solidFill>
                  <a:srgbClr val="F4F4F4"/>
                </a:solidFill>
                <a:latin typeface="IBM Plex Sans"/>
                <a:ea typeface="IBM Plex Sans"/>
                <a:cs typeface="IBM Plex Sans"/>
              </a:defRPr>
            </a:lvl4pPr>
            <a:lvl5pPr>
              <a:defRPr sz="2025" b="1">
                <a:solidFill>
                  <a:srgbClr val="F4F4F4"/>
                </a:solidFill>
                <a:latin typeface="IBM Plex Sans"/>
                <a:ea typeface="IBM Plex Sans"/>
                <a:cs typeface="IBM Plex Sans"/>
              </a:defRPr>
            </a:lvl5pPr>
            <a:lvl6pPr>
              <a:defRPr sz="2025" b="1">
                <a:solidFill>
                  <a:srgbClr val="F4F4F4"/>
                </a:solidFill>
                <a:latin typeface="IBM Plex Sans"/>
                <a:ea typeface="IBM Plex Sans"/>
                <a:cs typeface="IBM Plex Sans"/>
              </a:defRPr>
            </a:lvl6pPr>
            <a:lvl7pPr>
              <a:defRPr sz="2025" b="1">
                <a:solidFill>
                  <a:srgbClr val="F4F4F4"/>
                </a:solidFill>
                <a:latin typeface="IBM Plex Sans"/>
                <a:ea typeface="IBM Plex Sans"/>
                <a:cs typeface="IBM Plex Sans"/>
              </a:defRPr>
            </a:lvl7pPr>
            <a:lvl8pPr>
              <a:defRPr sz="2025" b="1">
                <a:solidFill>
                  <a:srgbClr val="F4F4F4"/>
                </a:solidFill>
                <a:latin typeface="IBM Plex Sans"/>
                <a:ea typeface="IBM Plex Sans"/>
                <a:cs typeface="IBM Plex Sans"/>
              </a:defRPr>
            </a:lvl8pPr>
            <a:lvl9pPr>
              <a:defRPr sz="2025" b="1">
                <a:solidFill>
                  <a:srgbClr val="F4F4F4"/>
                </a:solidFill>
                <a:latin typeface="IBM Plex Sans"/>
                <a:ea typeface="IBM Plex Sans"/>
                <a:cs typeface="IBM Plex Sans"/>
              </a:defRPr>
            </a:lvl9pPr>
          </a:lstStyle>
          <a:p xmlns:a="http://schemas.openxmlformats.org/drawingml/2006/main">
            <a:pPr>
              <a:defRPr sz="2025" b="1">
                <a:solidFill>
                  <a:srgbClr val="F4F4F4"/>
                </a:solidFill>
                <a:latin typeface="IBM Plex Sans"/>
                <a:ea typeface="IBM Plex Sans"/>
                <a:cs typeface="IBM Plex Sans"/>
              </a:defRPr>
            </a:pPr>
            <a:r>
              <a:rPr sz="2025" b="1">
                <a:solidFill>
                  <a:srgbClr val="F4F4F4"/>
                </a:solidFill>
                <a:latin typeface="IBM Plex Sans"/>
                <a:ea typeface="IBM Plex Sans"/>
                <a:cs typeface="IBM Plex Sans"/>
              </a:rPr>
              <a:t>PLOT P-104   /   2.0 ha</a:t>
            </a:r>
          </a:p>
        </p:txBody>
      </p:sp>
      <p:sp>
        <p:nvSpPr>
          <p:cNvPr id="8" name="">
            <a:extLst xmlns:a="http://schemas.openxmlformats.org/drawingml/2006/main">
              <a:ext uri="{FF2B5EF4-FFF2-40B4-BE49-F238E27FC236}">
                <a16:creationId xmlns:a16="http://schemas.microsoft.com/office/drawing/2014/main" id="{4A2704E8-F186-4C52-B531-77DA0632FD37}"/>
              </a:ext>
            </a:extLst>
          </p:cNvPr>
          <p:cNvSpPr>
            <a:spLocks xmlns:a="http://schemas.openxmlformats.org/drawingml/2006/main" noGrp="1"/>
          </p:cNvSpPr>
          <p:nvPr/>
        </p:nvSpPr>
        <p:spPr>
          <a:xfrm xmlns:a="http://schemas.openxmlformats.org/drawingml/2006/main">
            <a:off x="609600" y="2714625"/>
            <a:ext cx="1952625" cy="2143125"/>
          </a:xfrm>
          <a:prstGeom xmlns:a="http://schemas.openxmlformats.org/drawingml/2006/main" prst="rect">
            <a:avLst/>
          </a:prstGeom>
          <a:solidFill xmlns:a="http://schemas.openxmlformats.org/drawingml/2006/main">
            <a:srgbClr val="002D9C"/>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9262E15-89B5-4E5B-A85F-B7F372993509}"/>
              </a:ext>
            </a:extLst>
          </p:cNvPr>
          <p:cNvSpPr>
            <a:spLocks xmlns:a="http://schemas.openxmlformats.org/drawingml/2006/main" noGrp="1"/>
          </p:cNvSpPr>
          <p:nvPr/>
        </p:nvSpPr>
        <p:spPr>
          <a:xfrm xmlns:a="http://schemas.openxmlformats.org/drawingml/2006/main">
            <a:off x="762000" y="2847975"/>
            <a:ext cx="1647825" cy="1914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H1</a:t>
            </a:r>
          </a:p>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0.6 ha cut</a:t>
            </a:r>
          </a:p>
        </p:txBody>
      </p:sp>
      <p:sp>
        <p:nvSpPr>
          <p:cNvPr id="10" name="">
            <a:extLst xmlns:a="http://schemas.openxmlformats.org/drawingml/2006/main">
              <a:ext uri="{FF2B5EF4-FFF2-40B4-BE49-F238E27FC236}">
                <a16:creationId xmlns:a16="http://schemas.microsoft.com/office/drawing/2014/main" id="{CD306E88-486B-4E99-9DA0-D40C090B91BE}"/>
              </a:ext>
            </a:extLst>
          </p:cNvPr>
          <p:cNvSpPr>
            <a:spLocks xmlns:a="http://schemas.openxmlformats.org/drawingml/2006/main" noGrp="1"/>
          </p:cNvSpPr>
          <p:nvPr/>
        </p:nvSpPr>
        <p:spPr>
          <a:xfrm xmlns:a="http://schemas.openxmlformats.org/drawingml/2006/main">
            <a:off x="2562225" y="2714625"/>
            <a:ext cx="1628775" cy="2143125"/>
          </a:xfrm>
          <a:prstGeom xmlns:a="http://schemas.openxmlformats.org/drawingml/2006/main" prst="rect">
            <a:avLst/>
          </a:prstGeom>
          <a:solidFill xmlns:a="http://schemas.openxmlformats.org/drawingml/2006/main">
            <a:srgbClr val="393939"/>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EACBE28-AD6D-4449-8093-77994FDC7AAD}"/>
              </a:ext>
            </a:extLst>
          </p:cNvPr>
          <p:cNvSpPr>
            <a:spLocks xmlns:a="http://schemas.openxmlformats.org/drawingml/2006/main" noGrp="1"/>
          </p:cNvSpPr>
          <p:nvPr/>
        </p:nvSpPr>
        <p:spPr>
          <a:xfrm xmlns:a="http://schemas.openxmlformats.org/drawingml/2006/main">
            <a:off x="2714625" y="2847975"/>
            <a:ext cx="1323975" cy="1914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H2</a:t>
            </a:r>
          </a:p>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0.5 ha cut</a:t>
            </a:r>
          </a:p>
        </p:txBody>
      </p:sp>
      <p:sp>
        <p:nvSpPr>
          <p:cNvPr id="12" name="">
            <a:extLst xmlns:a="http://schemas.openxmlformats.org/drawingml/2006/main">
              <a:ext uri="{FF2B5EF4-FFF2-40B4-BE49-F238E27FC236}">
                <a16:creationId xmlns:a16="http://schemas.microsoft.com/office/drawing/2014/main" id="{1D72880D-0C76-4901-B5F6-AB8A8642C6C1}"/>
              </a:ext>
            </a:extLst>
          </p:cNvPr>
          <p:cNvSpPr>
            <a:spLocks xmlns:a="http://schemas.openxmlformats.org/drawingml/2006/main" noGrp="1"/>
          </p:cNvSpPr>
          <p:nvPr/>
        </p:nvSpPr>
        <p:spPr>
          <a:xfrm xmlns:a="http://schemas.openxmlformats.org/drawingml/2006/main">
            <a:off x="4191000" y="2714625"/>
            <a:ext cx="2924175" cy="2143125"/>
          </a:xfrm>
          <a:prstGeom xmlns:a="http://schemas.openxmlformats.org/drawingml/2006/main" prst="rect">
            <a:avLst/>
          </a:prstGeom>
          <a:solidFill xmlns:a="http://schemas.openxmlformats.org/drawingml/2006/main">
            <a:srgbClr val="004144"/>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F360065-7143-4E4A-BF3A-C10BC5CE68E6}"/>
              </a:ext>
            </a:extLst>
          </p:cNvPr>
          <p:cNvSpPr>
            <a:spLocks xmlns:a="http://schemas.openxmlformats.org/drawingml/2006/main" noGrp="1"/>
          </p:cNvSpPr>
          <p:nvPr/>
        </p:nvSpPr>
        <p:spPr>
          <a:xfrm xmlns:a="http://schemas.openxmlformats.org/drawingml/2006/main">
            <a:off x="4343400" y="2847975"/>
            <a:ext cx="2619375" cy="1914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STANDING</a:t>
            </a:r>
          </a:p>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0.9 ha</a:t>
            </a:r>
          </a:p>
        </p:txBody>
      </p:sp>
      <p:sp>
        <p:nvSpPr>
          <p:cNvPr id="14" name="">
            <a:extLst xmlns:a="http://schemas.openxmlformats.org/drawingml/2006/main">
              <a:ext uri="{FF2B5EF4-FFF2-40B4-BE49-F238E27FC236}">
                <a16:creationId xmlns:a16="http://schemas.microsoft.com/office/drawing/2014/main" id="{F4939BAE-EEAD-406A-8FE3-C68425CBC187}"/>
              </a:ext>
            </a:extLst>
          </p:cNvPr>
          <p:cNvSpPr>
            <a:spLocks xmlns:a="http://schemas.openxmlformats.org/drawingml/2006/main" noGrp="1"/>
          </p:cNvSpPr>
          <p:nvPr/>
        </p:nvSpPr>
        <p:spPr>
          <a:xfrm xmlns:a="http://schemas.openxmlformats.org/drawingml/2006/main">
            <a:off x="609600" y="5095875"/>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C6C6C6"/>
                </a:solidFill>
                <a:latin typeface="IBM Plex Sans"/>
                <a:ea typeface="IBM Plex Sans"/>
                <a:cs typeface="IBM Plex Sans"/>
              </a:defRPr>
            </a:defPPr>
            <a:lvl1pPr>
              <a:defRPr sz="1500" b="0">
                <a:solidFill>
                  <a:srgbClr val="C6C6C6"/>
                </a:solidFill>
                <a:latin typeface="IBM Plex Sans"/>
                <a:ea typeface="IBM Plex Sans"/>
                <a:cs typeface="IBM Plex Sans"/>
              </a:defRPr>
            </a:lvl1pPr>
            <a:lvl2pPr>
              <a:defRPr sz="1500" b="0">
                <a:solidFill>
                  <a:srgbClr val="C6C6C6"/>
                </a:solidFill>
                <a:latin typeface="IBM Plex Sans"/>
                <a:ea typeface="IBM Plex Sans"/>
                <a:cs typeface="IBM Plex Sans"/>
              </a:defRPr>
            </a:lvl2pPr>
            <a:lvl3pPr>
              <a:defRPr sz="1500" b="0">
                <a:solidFill>
                  <a:srgbClr val="C6C6C6"/>
                </a:solidFill>
                <a:latin typeface="IBM Plex Sans"/>
                <a:ea typeface="IBM Plex Sans"/>
                <a:cs typeface="IBM Plex Sans"/>
              </a:defRPr>
            </a:lvl3pPr>
            <a:lvl4pPr>
              <a:defRPr sz="1500" b="0">
                <a:solidFill>
                  <a:srgbClr val="C6C6C6"/>
                </a:solidFill>
                <a:latin typeface="IBM Plex Sans"/>
                <a:ea typeface="IBM Plex Sans"/>
                <a:cs typeface="IBM Plex Sans"/>
              </a:defRPr>
            </a:lvl4pPr>
            <a:lvl5pPr>
              <a:defRPr sz="1500" b="0">
                <a:solidFill>
                  <a:srgbClr val="C6C6C6"/>
                </a:solidFill>
                <a:latin typeface="IBM Plex Sans"/>
                <a:ea typeface="IBM Plex Sans"/>
                <a:cs typeface="IBM Plex Sans"/>
              </a:defRPr>
            </a:lvl5pPr>
            <a:lvl6pPr>
              <a:defRPr sz="1500" b="0">
                <a:solidFill>
                  <a:srgbClr val="C6C6C6"/>
                </a:solidFill>
                <a:latin typeface="IBM Plex Sans"/>
                <a:ea typeface="IBM Plex Sans"/>
                <a:cs typeface="IBM Plex Sans"/>
              </a:defRPr>
            </a:lvl6pPr>
            <a:lvl7pPr>
              <a:defRPr sz="1500" b="0">
                <a:solidFill>
                  <a:srgbClr val="C6C6C6"/>
                </a:solidFill>
                <a:latin typeface="IBM Plex Sans"/>
                <a:ea typeface="IBM Plex Sans"/>
                <a:cs typeface="IBM Plex Sans"/>
              </a:defRPr>
            </a:lvl7pPr>
            <a:lvl8pPr>
              <a:defRPr sz="1500" b="0">
                <a:solidFill>
                  <a:srgbClr val="C6C6C6"/>
                </a:solidFill>
                <a:latin typeface="IBM Plex Sans"/>
                <a:ea typeface="IBM Plex Sans"/>
                <a:cs typeface="IBM Plex Sans"/>
              </a:defRPr>
            </a:lvl8pPr>
            <a:lvl9pPr>
              <a:defRPr sz="1500" b="0">
                <a:solidFill>
                  <a:srgbClr val="C6C6C6"/>
                </a:solidFill>
                <a:latin typeface="IBM Plex Sans"/>
                <a:ea typeface="IBM Plex Sans"/>
                <a:cs typeface="IBM Plex Sans"/>
              </a:defRPr>
            </a:lvl9pPr>
          </a:lstStyle>
          <a:p xmlns:a="http://schemas.openxmlformats.org/drawingml/2006/main">
            <a:pPr>
              <a:defRPr sz="1500" b="0">
                <a:solidFill>
                  <a:srgbClr val="C6C6C6"/>
                </a:solidFill>
                <a:latin typeface="IBM Plex Sans"/>
                <a:ea typeface="IBM Plex Sans"/>
                <a:cs typeface="IBM Plex Sans"/>
              </a:defRPr>
            </a:pPr>
            <a:r>
              <a:rPr sz="1500" b="0">
                <a:solidFill>
                  <a:srgbClr val="C6C6C6"/>
                </a:solidFill>
                <a:latin typeface="IBM Plex Sans"/>
                <a:ea typeface="IBM Plex Sans"/>
                <a:cs typeface="IBM Plex Sans"/>
              </a:rPr>
              <a:t>North ↑</a:t>
            </a:r>
          </a:p>
        </p:txBody>
      </p:sp>
      <p:sp>
        <p:nvSpPr>
          <p:cNvPr id="15" name="">
            <a:extLst xmlns:a="http://schemas.openxmlformats.org/drawingml/2006/main">
              <a:ext uri="{FF2B5EF4-FFF2-40B4-BE49-F238E27FC236}">
                <a16:creationId xmlns:a16="http://schemas.microsoft.com/office/drawing/2014/main" id="{77B328F2-9A0D-4C10-8F5E-17184CF1A801}"/>
              </a:ext>
            </a:extLst>
          </p:cNvPr>
          <p:cNvSpPr>
            <a:spLocks xmlns:a="http://schemas.openxmlformats.org/drawingml/2006/main" noGrp="1"/>
          </p:cNvSpPr>
          <p:nvPr/>
        </p:nvSpPr>
        <p:spPr>
          <a:xfrm xmlns:a="http://schemas.openxmlformats.org/drawingml/2006/main">
            <a:off x="7905750" y="2524125"/>
            <a:ext cx="3429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00" b="0">
                <a:solidFill>
                  <a:srgbClr val="C6C6C6"/>
                </a:solidFill>
                <a:latin typeface="IBM Plex Sans"/>
                <a:ea typeface="IBM Plex Sans"/>
                <a:cs typeface="IBM Plex Sans"/>
              </a:defRPr>
            </a:defPPr>
            <a:lvl1pPr>
              <a:defRPr sz="2100" b="0">
                <a:solidFill>
                  <a:srgbClr val="C6C6C6"/>
                </a:solidFill>
                <a:latin typeface="IBM Plex Sans"/>
                <a:ea typeface="IBM Plex Sans"/>
                <a:cs typeface="IBM Plex Sans"/>
              </a:defRPr>
            </a:lvl1pPr>
            <a:lvl2pPr>
              <a:defRPr sz="2100" b="0">
                <a:solidFill>
                  <a:srgbClr val="C6C6C6"/>
                </a:solidFill>
                <a:latin typeface="IBM Plex Sans"/>
                <a:ea typeface="IBM Plex Sans"/>
                <a:cs typeface="IBM Plex Sans"/>
              </a:defRPr>
            </a:lvl2pPr>
            <a:lvl3pPr>
              <a:defRPr sz="2100" b="0">
                <a:solidFill>
                  <a:srgbClr val="C6C6C6"/>
                </a:solidFill>
                <a:latin typeface="IBM Plex Sans"/>
                <a:ea typeface="IBM Plex Sans"/>
                <a:cs typeface="IBM Plex Sans"/>
              </a:defRPr>
            </a:lvl3pPr>
            <a:lvl4pPr>
              <a:defRPr sz="2100" b="0">
                <a:solidFill>
                  <a:srgbClr val="C6C6C6"/>
                </a:solidFill>
                <a:latin typeface="IBM Plex Sans"/>
                <a:ea typeface="IBM Plex Sans"/>
                <a:cs typeface="IBM Plex Sans"/>
              </a:defRPr>
            </a:lvl4pPr>
            <a:lvl5pPr>
              <a:defRPr sz="2100" b="0">
                <a:solidFill>
                  <a:srgbClr val="C6C6C6"/>
                </a:solidFill>
                <a:latin typeface="IBM Plex Sans"/>
                <a:ea typeface="IBM Plex Sans"/>
                <a:cs typeface="IBM Plex Sans"/>
              </a:defRPr>
            </a:lvl5pPr>
            <a:lvl6pPr>
              <a:defRPr sz="2100" b="0">
                <a:solidFill>
                  <a:srgbClr val="C6C6C6"/>
                </a:solidFill>
                <a:latin typeface="IBM Plex Sans"/>
                <a:ea typeface="IBM Plex Sans"/>
                <a:cs typeface="IBM Plex Sans"/>
              </a:defRPr>
            </a:lvl6pPr>
            <a:lvl7pPr>
              <a:defRPr sz="2100" b="0">
                <a:solidFill>
                  <a:srgbClr val="C6C6C6"/>
                </a:solidFill>
                <a:latin typeface="IBM Plex Sans"/>
                <a:ea typeface="IBM Plex Sans"/>
                <a:cs typeface="IBM Plex Sans"/>
              </a:defRPr>
            </a:lvl7pPr>
            <a:lvl8pPr>
              <a:defRPr sz="2100" b="0">
                <a:solidFill>
                  <a:srgbClr val="C6C6C6"/>
                </a:solidFill>
                <a:latin typeface="IBM Plex Sans"/>
                <a:ea typeface="IBM Plex Sans"/>
                <a:cs typeface="IBM Plex Sans"/>
              </a:defRPr>
            </a:lvl8pPr>
            <a:lvl9pPr>
              <a:defRPr sz="2100" b="0">
                <a:solidFill>
                  <a:srgbClr val="C6C6C6"/>
                </a:solidFill>
                <a:latin typeface="IBM Plex Sans"/>
                <a:ea typeface="IBM Plex Sans"/>
                <a:cs typeface="IBM Plex Sans"/>
              </a:defRPr>
            </a:lvl9pPr>
          </a:lstStyle>
          <a:p xmlns:a="http://schemas.openxmlformats.org/drawingml/2006/main">
            <a:pPr>
              <a:defRPr sz="2100" b="0">
                <a:solidFill>
                  <a:srgbClr val="C6C6C6"/>
                </a:solidFill>
                <a:latin typeface="IBM Plex Sans"/>
                <a:ea typeface="IBM Plex Sans"/>
                <a:cs typeface="IBM Plex Sans"/>
              </a:defRPr>
            </a:pPr>
            <a:r>
              <a:rPr sz="2100" b="0">
                <a:solidFill>
                  <a:srgbClr val="C6C6C6"/>
                </a:solidFill>
                <a:latin typeface="IBM Plex Sans"/>
                <a:ea typeface="IBM Plex Sans"/>
                <a:cs typeface="IBM Plex Sans"/>
              </a:rPr>
              <a:t>Boundary version 1</a:t>
            </a:r>
          </a:p>
          <a:p xmlns:a="http://schemas.openxmlformats.org/drawingml/2006/main">
            <a:pPr>
              <a:defRPr sz="2100" b="0">
                <a:solidFill>
                  <a:srgbClr val="C6C6C6"/>
                </a:solidFill>
                <a:latin typeface="IBM Plex Sans"/>
                <a:ea typeface="IBM Plex Sans"/>
                <a:cs typeface="IBM Plex Sans"/>
              </a:defRPr>
            </a:pPr>
            <a:r>
              <a:rPr sz="2100" b="0">
                <a:solidFill>
                  <a:srgbClr val="C6C6C6"/>
                </a:solidFill>
                <a:latin typeface="IBM Plex Sans"/>
                <a:ea typeface="IBM Plex Sans"/>
                <a:cs typeface="IBM Plex Sans"/>
              </a:rPr>
              <a:t>Season S-27</a:t>
            </a:r>
          </a:p>
          <a:p xmlns:a="http://schemas.openxmlformats.org/drawingml/2006/main">
            <a:pPr>
              <a:defRPr sz="2100" b="0">
                <a:solidFill>
                  <a:srgbClr val="C6C6C6"/>
                </a:solidFill>
                <a:latin typeface="IBM Plex Sans"/>
                <a:ea typeface="IBM Plex Sans"/>
                <a:cs typeface="IBM Plex Sans"/>
              </a:defRPr>
            </a:pPr>
            <a:r>
              <a:rPr sz="2100" b="0">
                <a:solidFill>
                  <a:srgbClr val="C6C6C6"/>
                </a:solidFill>
                <a:latin typeface="IBM Plex Sans"/>
                <a:ea typeface="IBM Plex Sans"/>
                <a:cs typeface="IBM Plex Sans"/>
              </a:rPr>
              <a:t>Farmer F-021</a:t>
            </a:r>
          </a:p>
        </p:txBody>
      </p:sp>
      <p:sp>
        <p:nvSpPr>
          <p:cNvPr id="16" name="">
            <a:extLst xmlns:a="http://schemas.openxmlformats.org/drawingml/2006/main">
              <a:ext uri="{FF2B5EF4-FFF2-40B4-BE49-F238E27FC236}">
                <a16:creationId xmlns:a16="http://schemas.microsoft.com/office/drawing/2014/main" id="{C0629ECB-9F01-470D-B0D5-76845AA0E2E4}"/>
              </a:ext>
            </a:extLst>
          </p:cNvPr>
          <p:cNvSpPr>
            <a:spLocks xmlns:a="http://schemas.openxmlformats.org/drawingml/2006/main" noGrp="1"/>
          </p:cNvSpPr>
          <p:nvPr/>
        </p:nvSpPr>
        <p:spPr>
          <a:xfrm xmlns:a="http://schemas.openxmlformats.org/drawingml/2006/main">
            <a:off x="7905750" y="4191000"/>
            <a:ext cx="342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78A9FF"/>
                </a:solidFill>
                <a:latin typeface="IBM Plex Sans"/>
                <a:ea typeface="IBM Plex Sans"/>
                <a:cs typeface="IBM Plex Sans"/>
              </a:defRPr>
            </a:defPPr>
            <a:lvl1pPr>
              <a:defRPr sz="2325" b="1">
                <a:solidFill>
                  <a:srgbClr val="78A9FF"/>
                </a:solidFill>
                <a:latin typeface="IBM Plex Sans"/>
                <a:ea typeface="IBM Plex Sans"/>
                <a:cs typeface="IBM Plex Sans"/>
              </a:defRPr>
            </a:lvl1pPr>
            <a:lvl2pPr>
              <a:defRPr sz="2325" b="1">
                <a:solidFill>
                  <a:srgbClr val="78A9FF"/>
                </a:solidFill>
                <a:latin typeface="IBM Plex Sans"/>
                <a:ea typeface="IBM Plex Sans"/>
                <a:cs typeface="IBM Plex Sans"/>
              </a:defRPr>
            </a:lvl2pPr>
            <a:lvl3pPr>
              <a:defRPr sz="2325" b="1">
                <a:solidFill>
                  <a:srgbClr val="78A9FF"/>
                </a:solidFill>
                <a:latin typeface="IBM Plex Sans"/>
                <a:ea typeface="IBM Plex Sans"/>
                <a:cs typeface="IBM Plex Sans"/>
              </a:defRPr>
            </a:lvl3pPr>
            <a:lvl4pPr>
              <a:defRPr sz="2325" b="1">
                <a:solidFill>
                  <a:srgbClr val="78A9FF"/>
                </a:solidFill>
                <a:latin typeface="IBM Plex Sans"/>
                <a:ea typeface="IBM Plex Sans"/>
                <a:cs typeface="IBM Plex Sans"/>
              </a:defRPr>
            </a:lvl4pPr>
            <a:lvl5pPr>
              <a:defRPr sz="2325" b="1">
                <a:solidFill>
                  <a:srgbClr val="78A9FF"/>
                </a:solidFill>
                <a:latin typeface="IBM Plex Sans"/>
                <a:ea typeface="IBM Plex Sans"/>
                <a:cs typeface="IBM Plex Sans"/>
              </a:defRPr>
            </a:lvl5pPr>
            <a:lvl6pPr>
              <a:defRPr sz="2325" b="1">
                <a:solidFill>
                  <a:srgbClr val="78A9FF"/>
                </a:solidFill>
                <a:latin typeface="IBM Plex Sans"/>
                <a:ea typeface="IBM Plex Sans"/>
                <a:cs typeface="IBM Plex Sans"/>
              </a:defRPr>
            </a:lvl6pPr>
            <a:lvl7pPr>
              <a:defRPr sz="2325" b="1">
                <a:solidFill>
                  <a:srgbClr val="78A9FF"/>
                </a:solidFill>
                <a:latin typeface="IBM Plex Sans"/>
                <a:ea typeface="IBM Plex Sans"/>
                <a:cs typeface="IBM Plex Sans"/>
              </a:defRPr>
            </a:lvl7pPr>
            <a:lvl8pPr>
              <a:defRPr sz="2325" b="1">
                <a:solidFill>
                  <a:srgbClr val="78A9FF"/>
                </a:solidFill>
                <a:latin typeface="IBM Plex Sans"/>
                <a:ea typeface="IBM Plex Sans"/>
                <a:cs typeface="IBM Plex Sans"/>
              </a:defRPr>
            </a:lvl8pPr>
            <a:lvl9pPr>
              <a:defRPr sz="2325" b="1">
                <a:solidFill>
                  <a:srgbClr val="78A9FF"/>
                </a:solidFill>
                <a:latin typeface="IBM Plex Sans"/>
                <a:ea typeface="IBM Plex Sans"/>
                <a:cs typeface="IBM Plex Sans"/>
              </a:defRPr>
            </a:lvl9pPr>
          </a:lstStyle>
          <a:p xmlns:a="http://schemas.openxmlformats.org/drawingml/2006/main">
            <a:pPr>
              <a:defRPr sz="2325" b="1">
                <a:solidFill>
                  <a:srgbClr val="78A9FF"/>
                </a:solidFill>
                <a:latin typeface="IBM Plex Sans"/>
                <a:ea typeface="IBM Plex Sans"/>
                <a:cs typeface="IBM Plex Sans"/>
              </a:defRPr>
            </a:pPr>
            <a:r>
              <a:rPr sz="2325" b="1">
                <a:solidFill>
                  <a:srgbClr val="78A9FF"/>
                </a:solidFill>
                <a:latin typeface="IBM Plex Sans"/>
                <a:ea typeface="IBM Plex Sans"/>
                <a:cs typeface="IBM Plex Sans"/>
              </a:rPr>
              <a:t>2.0 − 0.6 − 0.5 = 0.9 ha</a:t>
            </a:r>
          </a:p>
        </p:txBody>
      </p:sp>
      <p:sp>
        <p:nvSpPr>
          <p:cNvPr id="17" name="">
            <a:extLst xmlns:a="http://schemas.openxmlformats.org/drawingml/2006/main">
              <a:ext uri="{FF2B5EF4-FFF2-40B4-BE49-F238E27FC236}">
                <a16:creationId xmlns:a16="http://schemas.microsoft.com/office/drawing/2014/main" id="{C3565F15-4FE7-4C99-BA29-F3F03A92A543}"/>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Harvest events reduce standing area only after approval.</a:t>
            </a:r>
          </a:p>
        </p:txBody>
      </p:sp>
    </p:spTree>
    <p:extLst>
      <p:ext uri="{BB962C8B-B14F-4D97-AF65-F5344CB8AC3E}">
        <p14:creationId xmlns:p14="http://schemas.microsoft.com/office/powerpoint/2010/main" val="1349647567"/>
      </p:ext>
    </p:extLst>
  </p:cSld>
</p:sld>
</file>

<file path=ppt/slides/slide9.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27" name="">
            <a:extLst xmlns:a="http://schemas.openxmlformats.org/drawingml/2006/main">
              <a:ext uri="{FF2B5EF4-FFF2-40B4-BE49-F238E27FC236}">
                <a16:creationId xmlns:a16="http://schemas.microsoft.com/office/drawing/2014/main" id="{AA0DD58E-E2DF-4BEF-B895-0800E172DE27}"/>
              </a:ext>
            </a:extLst>
          </p:cNvPr>
          <p:cNvPicPr>
            <a:picLocks xmlns:a="http://schemas.openxmlformats.org/drawingml/2006/main" noChangeAspect="1"/>
          </p:cNvPicPr>
          <p:nvPr/>
        </p:nvPicPr>
        <p:blipFill>
          <a:blip xmlns:r="http://schemas.openxmlformats.org/officeDocument/2006/relationships" xmlns:a="http://schemas.openxmlformats.org/drawingml/2006/main" r:embed="R5266b91d310b4c5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cxnSp>
        <p:nvCxnSpPr>
          <p:cNvPr id="20" name="">
            <a:extLst xmlns:a="http://schemas.openxmlformats.org/drawingml/2006/main">
              <a:ext uri="{FF2B5EF4-FFF2-40B4-BE49-F238E27FC236}">
                <a16:creationId xmlns:a16="http://schemas.microsoft.com/office/drawing/2014/main" id="{5246F04E-7107-43A0-A837-09A8031A4ACC}"/>
              </a:ext>
            </a:extLst>
          </p:cNvPr>
          <p:cNvCxnSpPr>
            <a:stCxn xmlns:a="http://schemas.openxmlformats.org/drawingml/2006/main" id="13" idx="3"/>
            <a:endCxn xmlns:a="http://schemas.openxmlformats.org/drawingml/2006/main" id="15" idx="1"/>
          </p:cNvCxnSpPr>
          <p:nvPr/>
        </p:nvCxnSpPr>
        <p:spPr>
          <a:xfrm xmlns:a="http://schemas.openxmlformats.org/drawingml/2006/main">
            <a:off x="9258300" y="2833688"/>
            <a:ext cx="342900" cy="0"/>
          </a:xfrm>
          <a:prstGeom xmlns:a="http://schemas.openxmlformats.org/drawingml/2006/main" prst="straightConnector1">
            <a:avLst/>
          </a:prstGeom>
          <a:ln xmlns:a="http://schemas.openxmlformats.org/drawingml/2006/main" w="19050">
            <a:solidFill>
              <a:srgbClr val="78A9FF"/>
            </a:solidFill>
            <a:tailEnd type="triangle" w="sm" len="sm"/>
          </a:ln>
        </p:spPr>
      </p:cxnSp>
      <p:cxnSp>
        <p:nvCxnSpPr>
          <p:cNvPr id="19" name="">
            <a:extLst xmlns:a="http://schemas.openxmlformats.org/drawingml/2006/main">
              <a:ext uri="{FF2B5EF4-FFF2-40B4-BE49-F238E27FC236}">
                <a16:creationId xmlns:a16="http://schemas.microsoft.com/office/drawing/2014/main" id="{64433A55-2DEB-4056-8CA9-057592DA77A9}"/>
              </a:ext>
            </a:extLst>
          </p:cNvPr>
          <p:cNvCxnSpPr>
            <a:stCxn xmlns:a="http://schemas.openxmlformats.org/drawingml/2006/main" id="11" idx="3"/>
            <a:endCxn xmlns:a="http://schemas.openxmlformats.org/drawingml/2006/main" id="13" idx="1"/>
          </p:cNvCxnSpPr>
          <p:nvPr/>
        </p:nvCxnSpPr>
        <p:spPr>
          <a:xfrm xmlns:a="http://schemas.openxmlformats.org/drawingml/2006/main">
            <a:off x="7010400" y="2833688"/>
            <a:ext cx="342900" cy="0"/>
          </a:xfrm>
          <a:prstGeom xmlns:a="http://schemas.openxmlformats.org/drawingml/2006/main" prst="straightConnector1">
            <a:avLst/>
          </a:prstGeom>
          <a:ln xmlns:a="http://schemas.openxmlformats.org/drawingml/2006/main" w="19050">
            <a:solidFill>
              <a:srgbClr val="78A9FF"/>
            </a:solidFill>
            <a:tailEnd type="triangle" w="sm" len="sm"/>
          </a:ln>
        </p:spPr>
      </p:cxnSp>
      <p:cxnSp>
        <p:nvCxnSpPr>
          <p:cNvPr id="18" name="">
            <a:extLst xmlns:a="http://schemas.openxmlformats.org/drawingml/2006/main">
              <a:ext uri="{FF2B5EF4-FFF2-40B4-BE49-F238E27FC236}">
                <a16:creationId xmlns:a16="http://schemas.microsoft.com/office/drawing/2014/main" id="{86D254AF-A79D-407D-B3C6-5DA2A5D54C8E}"/>
              </a:ext>
            </a:extLst>
          </p:cNvPr>
          <p:cNvCxnSpPr>
            <a:stCxn xmlns:a="http://schemas.openxmlformats.org/drawingml/2006/main" id="9" idx="3"/>
            <a:endCxn xmlns:a="http://schemas.openxmlformats.org/drawingml/2006/main" id="11" idx="1"/>
          </p:cNvCxnSpPr>
          <p:nvPr/>
        </p:nvCxnSpPr>
        <p:spPr>
          <a:xfrm xmlns:a="http://schemas.openxmlformats.org/drawingml/2006/main">
            <a:off x="4762500" y="2833688"/>
            <a:ext cx="342900" cy="0"/>
          </a:xfrm>
          <a:prstGeom xmlns:a="http://schemas.openxmlformats.org/drawingml/2006/main" prst="straightConnector1">
            <a:avLst/>
          </a:prstGeom>
          <a:ln xmlns:a="http://schemas.openxmlformats.org/drawingml/2006/main" w="19050">
            <a:solidFill>
              <a:srgbClr val="78A9FF"/>
            </a:solidFill>
            <a:tailEnd type="triangle" w="sm" len="sm"/>
          </a:ln>
        </p:spPr>
      </p:cxnSp>
      <p:cxnSp>
        <p:nvCxnSpPr>
          <p:cNvPr id="17" name="">
            <a:extLst xmlns:a="http://schemas.openxmlformats.org/drawingml/2006/main">
              <a:ext uri="{FF2B5EF4-FFF2-40B4-BE49-F238E27FC236}">
                <a16:creationId xmlns:a16="http://schemas.microsoft.com/office/drawing/2014/main" id="{93D0DFD7-2401-4DA9-A271-C25E839326D1}"/>
              </a:ext>
            </a:extLst>
          </p:cNvPr>
          <p:cNvCxnSpPr>
            <a:stCxn xmlns:a="http://schemas.openxmlformats.org/drawingml/2006/main" id="7" idx="3"/>
            <a:endCxn xmlns:a="http://schemas.openxmlformats.org/drawingml/2006/main" id="9" idx="1"/>
          </p:cNvCxnSpPr>
          <p:nvPr/>
        </p:nvCxnSpPr>
        <p:spPr>
          <a:xfrm xmlns:a="http://schemas.openxmlformats.org/drawingml/2006/main">
            <a:off x="2514600" y="2833688"/>
            <a:ext cx="342900" cy="0"/>
          </a:xfrm>
          <a:prstGeom xmlns:a="http://schemas.openxmlformats.org/drawingml/2006/main" prst="straightConnector1">
            <a:avLst/>
          </a:prstGeom>
          <a:ln xmlns:a="http://schemas.openxmlformats.org/drawingml/2006/main" w="19050">
            <a:solidFill>
              <a:srgbClr val="78A9FF"/>
            </a:solidFill>
            <a:tailEnd type="triangle" w="sm" len="sm"/>
          </a:ln>
        </p:spPr>
      </p:cxnSp>
      <p:sp>
        <p:nvSpPr>
          <p:cNvPr id="2" name="">
            <a:extLst xmlns:a="http://schemas.openxmlformats.org/drawingml/2006/main">
              <a:ext uri="{FF2B5EF4-FFF2-40B4-BE49-F238E27FC236}">
                <a16:creationId xmlns:a16="http://schemas.microsoft.com/office/drawing/2014/main" id="{34A7E654-ECF2-4C2B-8CB7-F9A2772C41C2}"/>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EDITABLE FIELD LIFECYCLE</a:t>
            </a:r>
          </a:p>
        </p:txBody>
      </p:sp>
      <p:sp>
        <p:nvSpPr>
          <p:cNvPr id="3" name="">
            <a:extLst xmlns:a="http://schemas.openxmlformats.org/drawingml/2006/main">
              <a:ext uri="{FF2B5EF4-FFF2-40B4-BE49-F238E27FC236}">
                <a16:creationId xmlns:a16="http://schemas.microsoft.com/office/drawing/2014/main" id="{CA4AEF88-4B7E-493D-97E4-026927C38561}"/>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A lifecycle that preserves every partial cut</a:t>
            </a:r>
          </a:p>
        </p:txBody>
      </p:sp>
      <p:sp>
        <p:nvSpPr>
          <p:cNvPr id="4" name="">
            <a:extLst xmlns:a="http://schemas.openxmlformats.org/drawingml/2006/main">
              <a:ext uri="{FF2B5EF4-FFF2-40B4-BE49-F238E27FC236}">
                <a16:creationId xmlns:a16="http://schemas.microsoft.com/office/drawing/2014/main" id="{5A2DACA0-ACAE-49B4-B9FC-E84268EECCBD}"/>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55FD9EE8-0CE4-4850-B11A-8401D7A13F52}"/>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09</a:t>
            </a:r>
          </a:p>
        </p:txBody>
      </p:sp>
      <p:pic>
        <p:nvPicPr>
          <p:cNvPr id="6" name="">
            <a:extLst xmlns:a="http://schemas.openxmlformats.org/drawingml/2006/main">
              <a:ext uri="{FF2B5EF4-FFF2-40B4-BE49-F238E27FC236}">
                <a16:creationId xmlns:a16="http://schemas.microsoft.com/office/drawing/2014/main" id="{EC876A01-1D00-4A5F-ADBA-14121763D35B}"/>
              </a:ext>
            </a:extLst>
          </p:cNvPr>
          <p:cNvPicPr>
            <a:picLocks xmlns:a="http://schemas.openxmlformats.org/drawingml/2006/main" noChangeAspect="1"/>
          </p:cNvPicPr>
          <p:nvPr/>
        </p:nvPicPr>
        <p:blipFill>
          <a:blip xmlns:r="http://schemas.openxmlformats.org/officeDocument/2006/relationships" xmlns:a="http://schemas.openxmlformats.org/drawingml/2006/main" r:embed="R796da7fd29a94c88"/>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58118A96-A0B4-4CB8-9161-CA6A30F99BE9}"/>
              </a:ext>
            </a:extLst>
          </p:cNvPr>
          <p:cNvSpPr>
            <a:spLocks xmlns:a="http://schemas.openxmlformats.org/drawingml/2006/main" noGrp="1"/>
          </p:cNvSpPr>
          <p:nvPr/>
        </p:nvSpPr>
        <p:spPr>
          <a:xfrm xmlns:a="http://schemas.openxmlformats.org/drawingml/2006/main">
            <a:off x="609600" y="2428875"/>
            <a:ext cx="1905000" cy="809625"/>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66FACEE-E0DD-443B-893A-320FEB11C06A}"/>
              </a:ext>
            </a:extLst>
          </p:cNvPr>
          <p:cNvSpPr>
            <a:spLocks xmlns:a="http://schemas.openxmlformats.org/drawingml/2006/main" noGrp="1"/>
          </p:cNvSpPr>
          <p:nvPr/>
        </p:nvSpPr>
        <p:spPr>
          <a:xfrm xmlns:a="http://schemas.openxmlformats.org/drawingml/2006/main">
            <a:off x="762000" y="2562225"/>
            <a:ext cx="16002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Register</a:t>
            </a:r>
          </a:p>
        </p:txBody>
      </p:sp>
      <p:sp>
        <p:nvSpPr>
          <p:cNvPr id="9" name="">
            <a:extLst xmlns:a="http://schemas.openxmlformats.org/drawingml/2006/main">
              <a:ext uri="{FF2B5EF4-FFF2-40B4-BE49-F238E27FC236}">
                <a16:creationId xmlns:a16="http://schemas.microsoft.com/office/drawing/2014/main" id="{C7469543-1CAD-4391-9206-EA36BF574639}"/>
              </a:ext>
            </a:extLst>
          </p:cNvPr>
          <p:cNvSpPr>
            <a:spLocks xmlns:a="http://schemas.openxmlformats.org/drawingml/2006/main" noGrp="1"/>
          </p:cNvSpPr>
          <p:nvPr/>
        </p:nvSpPr>
        <p:spPr>
          <a:xfrm xmlns:a="http://schemas.openxmlformats.org/drawingml/2006/main">
            <a:off x="2857500" y="2428875"/>
            <a:ext cx="1905000" cy="809625"/>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CEB11B7-4AC4-44D0-B4B8-C54E7EB0A624}"/>
              </a:ext>
            </a:extLst>
          </p:cNvPr>
          <p:cNvSpPr>
            <a:spLocks xmlns:a="http://schemas.openxmlformats.org/drawingml/2006/main" noGrp="1"/>
          </p:cNvSpPr>
          <p:nvPr/>
        </p:nvSpPr>
        <p:spPr>
          <a:xfrm xmlns:a="http://schemas.openxmlformats.org/drawingml/2006/main">
            <a:off x="3009900" y="2562225"/>
            <a:ext cx="16002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Survey</a:t>
            </a:r>
          </a:p>
        </p:txBody>
      </p:sp>
      <p:sp>
        <p:nvSpPr>
          <p:cNvPr id="11" name="">
            <a:extLst xmlns:a="http://schemas.openxmlformats.org/drawingml/2006/main">
              <a:ext uri="{FF2B5EF4-FFF2-40B4-BE49-F238E27FC236}">
                <a16:creationId xmlns:a16="http://schemas.microsoft.com/office/drawing/2014/main" id="{2FAF0D8D-E447-48FF-8777-ACAE089655C7}"/>
              </a:ext>
            </a:extLst>
          </p:cNvPr>
          <p:cNvSpPr>
            <a:spLocks xmlns:a="http://schemas.openxmlformats.org/drawingml/2006/main" noGrp="1"/>
          </p:cNvSpPr>
          <p:nvPr/>
        </p:nvSpPr>
        <p:spPr>
          <a:xfrm xmlns:a="http://schemas.openxmlformats.org/drawingml/2006/main">
            <a:off x="5105400" y="2428875"/>
            <a:ext cx="1905000" cy="809625"/>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BCB87C2-890A-4019-BAC7-DCF23EB40AD8}"/>
              </a:ext>
            </a:extLst>
          </p:cNvPr>
          <p:cNvSpPr>
            <a:spLocks xmlns:a="http://schemas.openxmlformats.org/drawingml/2006/main" noGrp="1"/>
          </p:cNvSpPr>
          <p:nvPr/>
        </p:nvSpPr>
        <p:spPr>
          <a:xfrm xmlns:a="http://schemas.openxmlformats.org/drawingml/2006/main">
            <a:off x="5257800" y="2562225"/>
            <a:ext cx="16002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Schedule H1</a:t>
            </a:r>
          </a:p>
        </p:txBody>
      </p:sp>
      <p:sp>
        <p:nvSpPr>
          <p:cNvPr id="13" name="">
            <a:extLst xmlns:a="http://schemas.openxmlformats.org/drawingml/2006/main">
              <a:ext uri="{FF2B5EF4-FFF2-40B4-BE49-F238E27FC236}">
                <a16:creationId xmlns:a16="http://schemas.microsoft.com/office/drawing/2014/main" id="{A2F00272-DAB1-41A9-9EF1-B6DEF54E948D}"/>
              </a:ext>
            </a:extLst>
          </p:cNvPr>
          <p:cNvSpPr>
            <a:spLocks xmlns:a="http://schemas.openxmlformats.org/drawingml/2006/main" noGrp="1"/>
          </p:cNvSpPr>
          <p:nvPr/>
        </p:nvSpPr>
        <p:spPr>
          <a:xfrm xmlns:a="http://schemas.openxmlformats.org/drawingml/2006/main">
            <a:off x="7353300" y="2428875"/>
            <a:ext cx="1905000" cy="809625"/>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F720112-A93E-4B6B-B979-05DE2F56C877}"/>
              </a:ext>
            </a:extLst>
          </p:cNvPr>
          <p:cNvSpPr>
            <a:spLocks xmlns:a="http://schemas.openxmlformats.org/drawingml/2006/main" noGrp="1"/>
          </p:cNvSpPr>
          <p:nvPr/>
        </p:nvSpPr>
        <p:spPr>
          <a:xfrm xmlns:a="http://schemas.openxmlformats.org/drawingml/2006/main">
            <a:off x="7505700" y="2562225"/>
            <a:ext cx="16002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Verify H1</a:t>
            </a:r>
          </a:p>
        </p:txBody>
      </p:sp>
      <p:sp>
        <p:nvSpPr>
          <p:cNvPr id="15" name="">
            <a:extLst xmlns:a="http://schemas.openxmlformats.org/drawingml/2006/main">
              <a:ext uri="{FF2B5EF4-FFF2-40B4-BE49-F238E27FC236}">
                <a16:creationId xmlns:a16="http://schemas.microsoft.com/office/drawing/2014/main" id="{04376DD8-F21C-4337-834B-DCF91A81BE3B}"/>
              </a:ext>
            </a:extLst>
          </p:cNvPr>
          <p:cNvSpPr>
            <a:spLocks xmlns:a="http://schemas.openxmlformats.org/drawingml/2006/main" noGrp="1"/>
          </p:cNvSpPr>
          <p:nvPr/>
        </p:nvSpPr>
        <p:spPr>
          <a:xfrm xmlns:a="http://schemas.openxmlformats.org/drawingml/2006/main">
            <a:off x="9601200" y="2428875"/>
            <a:ext cx="1905000" cy="809625"/>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02EE9043-EFE9-4B31-BEF1-BA108C515A19}"/>
              </a:ext>
            </a:extLst>
          </p:cNvPr>
          <p:cNvSpPr>
            <a:spLocks xmlns:a="http://schemas.openxmlformats.org/drawingml/2006/main" noGrp="1"/>
          </p:cNvSpPr>
          <p:nvPr/>
        </p:nvSpPr>
        <p:spPr>
          <a:xfrm xmlns:a="http://schemas.openxmlformats.org/drawingml/2006/main">
            <a:off x="9753600" y="2562225"/>
            <a:ext cx="16002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Reconcile</a:t>
            </a:r>
          </a:p>
        </p:txBody>
      </p:sp>
      <p:sp>
        <p:nvSpPr>
          <p:cNvPr id="21" name="">
            <a:extLst xmlns:a="http://schemas.openxmlformats.org/drawingml/2006/main">
              <a:ext uri="{FF2B5EF4-FFF2-40B4-BE49-F238E27FC236}">
                <a16:creationId xmlns:a16="http://schemas.microsoft.com/office/drawing/2014/main" id="{F26891C6-F802-4CC2-BBC0-12E0D7D6C2BC}"/>
              </a:ext>
            </a:extLst>
          </p:cNvPr>
          <p:cNvSpPr>
            <a:spLocks xmlns:a="http://schemas.openxmlformats.org/drawingml/2006/main" noGrp="1"/>
          </p:cNvSpPr>
          <p:nvPr/>
        </p:nvSpPr>
        <p:spPr>
          <a:xfrm xmlns:a="http://schemas.openxmlformats.org/drawingml/2006/main">
            <a:off x="609600" y="3562350"/>
            <a:ext cx="200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Farmer + plot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Season + variety</a:t>
            </a:r>
          </a:p>
        </p:txBody>
      </p:sp>
      <p:sp>
        <p:nvSpPr>
          <p:cNvPr id="22" name="">
            <a:extLst xmlns:a="http://schemas.openxmlformats.org/drawingml/2006/main">
              <a:ext uri="{FF2B5EF4-FFF2-40B4-BE49-F238E27FC236}">
                <a16:creationId xmlns:a16="http://schemas.microsoft.com/office/drawing/2014/main" id="{C6FABF62-E6BF-4EAB-9BBA-AFA30E412F2D}"/>
              </a:ext>
            </a:extLst>
          </p:cNvPr>
          <p:cNvSpPr>
            <a:spLocks xmlns:a="http://schemas.openxmlformats.org/drawingml/2006/main" noGrp="1"/>
          </p:cNvSpPr>
          <p:nvPr/>
        </p:nvSpPr>
        <p:spPr>
          <a:xfrm xmlns:a="http://schemas.openxmlformats.org/drawingml/2006/main">
            <a:off x="2857500" y="3562350"/>
            <a:ext cx="200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Boundary + GPS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Yield estimate</a:t>
            </a:r>
          </a:p>
        </p:txBody>
      </p:sp>
      <p:sp>
        <p:nvSpPr>
          <p:cNvPr id="23" name="">
            <a:extLst xmlns:a="http://schemas.openxmlformats.org/drawingml/2006/main">
              <a:ext uri="{FF2B5EF4-FFF2-40B4-BE49-F238E27FC236}">
                <a16:creationId xmlns:a16="http://schemas.microsoft.com/office/drawing/2014/main" id="{87DF00AC-A564-4011-8B91-9B928591342F}"/>
              </a:ext>
            </a:extLst>
          </p:cNvPr>
          <p:cNvSpPr>
            <a:spLocks xmlns:a="http://schemas.openxmlformats.org/drawingml/2006/main" noGrp="1"/>
          </p:cNvSpPr>
          <p:nvPr/>
        </p:nvSpPr>
        <p:spPr>
          <a:xfrm xmlns:a="http://schemas.openxmlformats.org/drawingml/2006/main">
            <a:off x="5105400" y="3562350"/>
            <a:ext cx="200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Cut area + load plan</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Mill demand slot</a:t>
            </a:r>
          </a:p>
        </p:txBody>
      </p:sp>
      <p:sp>
        <p:nvSpPr>
          <p:cNvPr id="24" name="">
            <a:extLst xmlns:a="http://schemas.openxmlformats.org/drawingml/2006/main">
              <a:ext uri="{FF2B5EF4-FFF2-40B4-BE49-F238E27FC236}">
                <a16:creationId xmlns:a16="http://schemas.microsoft.com/office/drawing/2014/main" id="{843C4308-A785-4663-A25D-74A54D5218FE}"/>
              </a:ext>
            </a:extLst>
          </p:cNvPr>
          <p:cNvSpPr>
            <a:spLocks xmlns:a="http://schemas.openxmlformats.org/drawingml/2006/main" noGrp="1"/>
          </p:cNvSpPr>
          <p:nvPr/>
        </p:nvSpPr>
        <p:spPr>
          <a:xfrm xmlns:a="http://schemas.openxmlformats.org/drawingml/2006/main">
            <a:off x="7353300" y="3562350"/>
            <a:ext cx="200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Actual cut polygon</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Photos + approval</a:t>
            </a:r>
          </a:p>
        </p:txBody>
      </p:sp>
      <p:sp>
        <p:nvSpPr>
          <p:cNvPr id="25" name="">
            <a:extLst xmlns:a="http://schemas.openxmlformats.org/drawingml/2006/main">
              <a:ext uri="{FF2B5EF4-FFF2-40B4-BE49-F238E27FC236}">
                <a16:creationId xmlns:a16="http://schemas.microsoft.com/office/drawing/2014/main" id="{7C4E10BC-C946-48AD-8C66-56B939F5C40F}"/>
              </a:ext>
            </a:extLst>
          </p:cNvPr>
          <p:cNvSpPr>
            <a:spLocks xmlns:a="http://schemas.openxmlformats.org/drawingml/2006/main" noGrp="1"/>
          </p:cNvSpPr>
          <p:nvPr/>
        </p:nvSpPr>
        <p:spPr>
          <a:xfrm xmlns:a="http://schemas.openxmlformats.org/drawingml/2006/main">
            <a:off x="9601200" y="3562350"/>
            <a:ext cx="200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Net tonnes + receipt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Variance queue</a:t>
            </a:r>
          </a:p>
        </p:txBody>
      </p:sp>
      <p:sp>
        <p:nvSpPr>
          <p:cNvPr id="26" name="">
            <a:extLst xmlns:a="http://schemas.openxmlformats.org/drawingml/2006/main">
              <a:ext uri="{FF2B5EF4-FFF2-40B4-BE49-F238E27FC236}">
                <a16:creationId xmlns:a16="http://schemas.microsoft.com/office/drawing/2014/main" id="{B5598286-2102-42E1-B771-60FB4F84B53D}"/>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Standing area remains open for H2, H3 and later events until closure.</a:t>
            </a:r>
          </a:p>
        </p:txBody>
      </p:sp>
    </p:spTree>
    <p:extLst>
      <p:ext uri="{BB962C8B-B14F-4D97-AF65-F5344CB8AC3E}">
        <p14:creationId xmlns:p14="http://schemas.microsoft.com/office/powerpoint/2010/main" val="1033069460"/>
      </p:ext>
    </p:extLst>
  </p:cSld>
</p:sld>
</file>

<file path=ppt/slides/slide10.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16A877D3-638A-4A4E-9C03-BDF4BA14ED9A}"/>
              </a:ext>
            </a:extLst>
          </p:cNvPr>
          <p:cNvPicPr>
            <a:picLocks xmlns:a="http://schemas.openxmlformats.org/drawingml/2006/main" noChangeAspect="1"/>
          </p:cNvPicPr>
          <p:nvPr/>
        </p:nvPicPr>
        <p:blipFill>
          <a:blip xmlns:r="http://schemas.openxmlformats.org/officeDocument/2006/relationships" xmlns:a="http://schemas.openxmlformats.org/drawingml/2006/main" r:embed="Ree5cddddae16470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C4A3BA2-784B-400E-B5BC-DB83E1CC0883}"/>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F1B7CACD-1576-4FB8-96E7-3E0D3522CF36}"/>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The harvest event is the core transaction</a:t>
            </a:r>
          </a:p>
        </p:txBody>
      </p:sp>
      <p:sp>
        <p:nvSpPr>
          <p:cNvPr id="4" name="">
            <a:extLst xmlns:a="http://schemas.openxmlformats.org/drawingml/2006/main">
              <a:ext uri="{FF2B5EF4-FFF2-40B4-BE49-F238E27FC236}">
                <a16:creationId xmlns:a16="http://schemas.microsoft.com/office/drawing/2014/main" id="{3ADF3B83-6A98-4E65-9625-935919690A00}"/>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64A37BB3-C073-4E69-96E3-7D21C94202F5}"/>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10</a:t>
            </a:r>
          </a:p>
        </p:txBody>
      </p:sp>
      <p:pic>
        <p:nvPicPr>
          <p:cNvPr id="6" name="">
            <a:extLst xmlns:a="http://schemas.openxmlformats.org/drawingml/2006/main">
              <a:ext uri="{FF2B5EF4-FFF2-40B4-BE49-F238E27FC236}">
                <a16:creationId xmlns:a16="http://schemas.microsoft.com/office/drawing/2014/main" id="{09747C78-0B91-431D-BB53-F082E053F3A7}"/>
              </a:ext>
            </a:extLst>
          </p:cNvPr>
          <p:cNvPicPr>
            <a:picLocks xmlns:a="http://schemas.openxmlformats.org/drawingml/2006/main" noChangeAspect="1"/>
          </p:cNvPicPr>
          <p:nvPr/>
        </p:nvPicPr>
        <p:blipFill>
          <a:blip xmlns:r="http://schemas.openxmlformats.org/officeDocument/2006/relationships" xmlns:a="http://schemas.openxmlformats.org/drawingml/2006/main" r:embed="R91271e59daff4f2e"/>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0CC055B8-28B7-434E-A3AD-926C16DB2F11}"/>
              </a:ext>
            </a:extLst>
          </p:cNvPr>
          <p:cNvSpPr>
            <a:spLocks xmlns:a="http://schemas.openxmlformats.org/drawingml/2006/main" noGrp="1"/>
          </p:cNvSpPr>
          <p:nvPr/>
        </p:nvSpPr>
        <p:spPr>
          <a:xfrm xmlns:a="http://schemas.openxmlformats.org/drawingml/2006/main">
            <a:off x="6096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78A9FF"/>
                </a:solidFill>
                <a:latin typeface="IBM Plex Sans"/>
                <a:ea typeface="IBM Plex Sans"/>
                <a:cs typeface="IBM Plex Sans"/>
              </a:defRPr>
            </a:defPPr>
            <a:lvl1pPr>
              <a:defRPr sz="2400" b="1">
                <a:solidFill>
                  <a:srgbClr val="78A9FF"/>
                </a:solidFill>
                <a:latin typeface="IBM Plex Sans"/>
                <a:ea typeface="IBM Plex Sans"/>
                <a:cs typeface="IBM Plex Sans"/>
              </a:defRPr>
            </a:lvl1pPr>
            <a:lvl2pPr>
              <a:defRPr sz="2400" b="1">
                <a:solidFill>
                  <a:srgbClr val="78A9FF"/>
                </a:solidFill>
                <a:latin typeface="IBM Plex Sans"/>
                <a:ea typeface="IBM Plex Sans"/>
                <a:cs typeface="IBM Plex Sans"/>
              </a:defRPr>
            </a:lvl2pPr>
            <a:lvl3pPr>
              <a:defRPr sz="2400" b="1">
                <a:solidFill>
                  <a:srgbClr val="78A9FF"/>
                </a:solidFill>
                <a:latin typeface="IBM Plex Sans"/>
                <a:ea typeface="IBM Plex Sans"/>
                <a:cs typeface="IBM Plex Sans"/>
              </a:defRPr>
            </a:lvl3pPr>
            <a:lvl4pPr>
              <a:defRPr sz="2400" b="1">
                <a:solidFill>
                  <a:srgbClr val="78A9FF"/>
                </a:solidFill>
                <a:latin typeface="IBM Plex Sans"/>
                <a:ea typeface="IBM Plex Sans"/>
                <a:cs typeface="IBM Plex Sans"/>
              </a:defRPr>
            </a:lvl4pPr>
            <a:lvl5pPr>
              <a:defRPr sz="2400" b="1">
                <a:solidFill>
                  <a:srgbClr val="78A9FF"/>
                </a:solidFill>
                <a:latin typeface="IBM Plex Sans"/>
                <a:ea typeface="IBM Plex Sans"/>
                <a:cs typeface="IBM Plex Sans"/>
              </a:defRPr>
            </a:lvl5pPr>
            <a:lvl6pPr>
              <a:defRPr sz="2400" b="1">
                <a:solidFill>
                  <a:srgbClr val="78A9FF"/>
                </a:solidFill>
                <a:latin typeface="IBM Plex Sans"/>
                <a:ea typeface="IBM Plex Sans"/>
                <a:cs typeface="IBM Plex Sans"/>
              </a:defRPr>
            </a:lvl6pPr>
            <a:lvl7pPr>
              <a:defRPr sz="2400" b="1">
                <a:solidFill>
                  <a:srgbClr val="78A9FF"/>
                </a:solidFill>
                <a:latin typeface="IBM Plex Sans"/>
                <a:ea typeface="IBM Plex Sans"/>
                <a:cs typeface="IBM Plex Sans"/>
              </a:defRPr>
            </a:lvl7pPr>
            <a:lvl8pPr>
              <a:defRPr sz="2400" b="1">
                <a:solidFill>
                  <a:srgbClr val="78A9FF"/>
                </a:solidFill>
                <a:latin typeface="IBM Plex Sans"/>
                <a:ea typeface="IBM Plex Sans"/>
                <a:cs typeface="IBM Plex Sans"/>
              </a:defRPr>
            </a:lvl8pPr>
            <a:lvl9pPr>
              <a:defRPr sz="2400" b="1">
                <a:solidFill>
                  <a:srgbClr val="78A9FF"/>
                </a:solidFill>
                <a:latin typeface="IBM Plex Sans"/>
                <a:ea typeface="IBM Plex Sans"/>
                <a:cs typeface="IBM Plex Sans"/>
              </a:defRPr>
            </a:lvl9pPr>
          </a:lstStyle>
          <a:p xmlns:a="http://schemas.openxmlformats.org/drawingml/2006/main">
            <a:pPr>
              <a:defRPr sz="2400" b="1">
                <a:solidFill>
                  <a:srgbClr val="78A9FF"/>
                </a:solidFill>
                <a:latin typeface="IBM Plex Sans"/>
                <a:ea typeface="IBM Plex Sans"/>
                <a:cs typeface="IBM Plex Sans"/>
              </a:defRPr>
            </a:pPr>
            <a:r>
              <a:rPr sz="2400" b="1">
                <a:solidFill>
                  <a:srgbClr val="78A9FF"/>
                </a:solidFill>
                <a:latin typeface="IBM Plex Sans"/>
                <a:ea typeface="IBM Plex Sans"/>
                <a:cs typeface="IBM Plex Sans"/>
              </a:rPr>
              <a:t>Event record</a:t>
            </a:r>
          </a:p>
        </p:txBody>
      </p:sp>
      <p:sp>
        <p:nvSpPr>
          <p:cNvPr id="8" name="">
            <a:extLst xmlns:a="http://schemas.openxmlformats.org/drawingml/2006/main">
              <a:ext uri="{FF2B5EF4-FFF2-40B4-BE49-F238E27FC236}">
                <a16:creationId xmlns:a16="http://schemas.microsoft.com/office/drawing/2014/main" id="{9AC64519-E954-4DAE-9283-31D423AF848A}"/>
              </a:ext>
            </a:extLst>
          </p:cNvPr>
          <p:cNvSpPr>
            <a:spLocks xmlns:a="http://schemas.openxmlformats.org/drawingml/2006/main" noGrp="1"/>
          </p:cNvSpPr>
          <p:nvPr/>
        </p:nvSpPr>
        <p:spPr>
          <a:xfrm xmlns:a="http://schemas.openxmlformats.org/drawingml/2006/main">
            <a:off x="6096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Plot + season + event ID</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Planned and actual cut area</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Cut start / completion time</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Expected tonnes and range</a:t>
            </a:r>
          </a:p>
        </p:txBody>
      </p:sp>
      <p:sp>
        <p:nvSpPr>
          <p:cNvPr id="9" name="">
            <a:extLst xmlns:a="http://schemas.openxmlformats.org/drawingml/2006/main">
              <a:ext uri="{FF2B5EF4-FFF2-40B4-BE49-F238E27FC236}">
                <a16:creationId xmlns:a16="http://schemas.microsoft.com/office/drawing/2014/main" id="{DA118955-90A9-4BFB-A6A7-16E8D835A7FA}"/>
              </a:ext>
            </a:extLst>
          </p:cNvPr>
          <p:cNvSpPr>
            <a:spLocks xmlns:a="http://schemas.openxmlformats.org/drawingml/2006/main" noGrp="1"/>
          </p:cNvSpPr>
          <p:nvPr/>
        </p:nvSpPr>
        <p:spPr>
          <a:xfrm xmlns:a="http://schemas.openxmlformats.org/drawingml/2006/main">
            <a:off x="432435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Evidence + review</a:t>
            </a:r>
          </a:p>
        </p:txBody>
      </p:sp>
      <p:sp>
        <p:nvSpPr>
          <p:cNvPr id="10" name="">
            <a:extLst xmlns:a="http://schemas.openxmlformats.org/drawingml/2006/main">
              <a:ext uri="{FF2B5EF4-FFF2-40B4-BE49-F238E27FC236}">
                <a16:creationId xmlns:a16="http://schemas.microsoft.com/office/drawing/2014/main" id="{9F8F417B-6678-4388-B9E7-85D8ACCD3249}"/>
              </a:ext>
            </a:extLst>
          </p:cNvPr>
          <p:cNvSpPr>
            <a:spLocks xmlns:a="http://schemas.openxmlformats.org/drawingml/2006/main" noGrp="1"/>
          </p:cNvSpPr>
          <p:nvPr/>
        </p:nvSpPr>
        <p:spPr>
          <a:xfrm xmlns:a="http://schemas.openxmlformats.org/drawingml/2006/main">
            <a:off x="432435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Sub-polygon or area entry</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GPS position and accuracy</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Photos and capture time</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Supervisor approval</a:t>
            </a:r>
          </a:p>
        </p:txBody>
      </p:sp>
      <p:sp>
        <p:nvSpPr>
          <p:cNvPr id="11" name="">
            <a:extLst xmlns:a="http://schemas.openxmlformats.org/drawingml/2006/main">
              <a:ext uri="{FF2B5EF4-FFF2-40B4-BE49-F238E27FC236}">
                <a16:creationId xmlns:a16="http://schemas.microsoft.com/office/drawing/2014/main" id="{DCF7FC97-035A-4AD5-8E76-7E39145651C6}"/>
              </a:ext>
            </a:extLst>
          </p:cNvPr>
          <p:cNvSpPr>
            <a:spLocks xmlns:a="http://schemas.openxmlformats.org/drawingml/2006/main" noGrp="1"/>
          </p:cNvSpPr>
          <p:nvPr/>
        </p:nvSpPr>
        <p:spPr>
          <a:xfrm xmlns:a="http://schemas.openxmlformats.org/drawingml/2006/main">
            <a:off x="80391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Balance rules</a:t>
            </a:r>
          </a:p>
        </p:txBody>
      </p:sp>
      <p:sp>
        <p:nvSpPr>
          <p:cNvPr id="12" name="">
            <a:extLst xmlns:a="http://schemas.openxmlformats.org/drawingml/2006/main">
              <a:ext uri="{FF2B5EF4-FFF2-40B4-BE49-F238E27FC236}">
                <a16:creationId xmlns:a16="http://schemas.microsoft.com/office/drawing/2014/main" id="{56376923-2C72-4B04-B147-274C12F39D21}"/>
              </a:ext>
            </a:extLst>
          </p:cNvPr>
          <p:cNvSpPr>
            <a:spLocks xmlns:a="http://schemas.openxmlformats.org/drawingml/2006/main" noGrp="1"/>
          </p:cNvSpPr>
          <p:nvPr/>
        </p:nvSpPr>
        <p:spPr>
          <a:xfrm xmlns:a="http://schemas.openxmlformats.org/drawingml/2006/main">
            <a:off x="80391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Prevent overlapping cuts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Reject negative standing area</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Version corrections with reasons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Recalculate after approved changes</a:t>
            </a:r>
          </a:p>
        </p:txBody>
      </p:sp>
      <p:sp>
        <p:nvSpPr>
          <p:cNvPr id="13" name="">
            <a:extLst xmlns:a="http://schemas.openxmlformats.org/drawingml/2006/main">
              <a:ext uri="{FF2B5EF4-FFF2-40B4-BE49-F238E27FC236}">
                <a16:creationId xmlns:a16="http://schemas.microsoft.com/office/drawing/2014/main" id="{65F0964F-2AF2-4042-85D4-90A25CB4E728}"/>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3DDBD9"/>
                </a:solidFill>
                <a:latin typeface="IBM Plex Sans"/>
                <a:ea typeface="IBM Plex Sans"/>
                <a:cs typeface="IBM Plex Sans"/>
              </a:defRPr>
            </a:defPPr>
            <a:lvl1pPr>
              <a:defRPr sz="1725" b="1">
                <a:solidFill>
                  <a:srgbClr val="3DDBD9"/>
                </a:solidFill>
                <a:latin typeface="IBM Plex Sans"/>
                <a:ea typeface="IBM Plex Sans"/>
                <a:cs typeface="IBM Plex Sans"/>
              </a:defRPr>
            </a:lvl1pPr>
            <a:lvl2pPr>
              <a:defRPr sz="1725" b="1">
                <a:solidFill>
                  <a:srgbClr val="3DDBD9"/>
                </a:solidFill>
                <a:latin typeface="IBM Plex Sans"/>
                <a:ea typeface="IBM Plex Sans"/>
                <a:cs typeface="IBM Plex Sans"/>
              </a:defRPr>
            </a:lvl2pPr>
            <a:lvl3pPr>
              <a:defRPr sz="1725" b="1">
                <a:solidFill>
                  <a:srgbClr val="3DDBD9"/>
                </a:solidFill>
                <a:latin typeface="IBM Plex Sans"/>
                <a:ea typeface="IBM Plex Sans"/>
                <a:cs typeface="IBM Plex Sans"/>
              </a:defRPr>
            </a:lvl3pPr>
            <a:lvl4pPr>
              <a:defRPr sz="1725" b="1">
                <a:solidFill>
                  <a:srgbClr val="3DDBD9"/>
                </a:solidFill>
                <a:latin typeface="IBM Plex Sans"/>
                <a:ea typeface="IBM Plex Sans"/>
                <a:cs typeface="IBM Plex Sans"/>
              </a:defRPr>
            </a:lvl4pPr>
            <a:lvl5pPr>
              <a:defRPr sz="1725" b="1">
                <a:solidFill>
                  <a:srgbClr val="3DDBD9"/>
                </a:solidFill>
                <a:latin typeface="IBM Plex Sans"/>
                <a:ea typeface="IBM Plex Sans"/>
                <a:cs typeface="IBM Plex Sans"/>
              </a:defRPr>
            </a:lvl5pPr>
            <a:lvl6pPr>
              <a:defRPr sz="1725" b="1">
                <a:solidFill>
                  <a:srgbClr val="3DDBD9"/>
                </a:solidFill>
                <a:latin typeface="IBM Plex Sans"/>
                <a:ea typeface="IBM Plex Sans"/>
                <a:cs typeface="IBM Plex Sans"/>
              </a:defRPr>
            </a:lvl6pPr>
            <a:lvl7pPr>
              <a:defRPr sz="1725" b="1">
                <a:solidFill>
                  <a:srgbClr val="3DDBD9"/>
                </a:solidFill>
                <a:latin typeface="IBM Plex Sans"/>
                <a:ea typeface="IBM Plex Sans"/>
                <a:cs typeface="IBM Plex Sans"/>
              </a:defRPr>
            </a:lvl7pPr>
            <a:lvl8pPr>
              <a:defRPr sz="1725" b="1">
                <a:solidFill>
                  <a:srgbClr val="3DDBD9"/>
                </a:solidFill>
                <a:latin typeface="IBM Plex Sans"/>
                <a:ea typeface="IBM Plex Sans"/>
                <a:cs typeface="IBM Plex Sans"/>
              </a:defRPr>
            </a:lvl8pPr>
            <a:lvl9pPr>
              <a:defRPr sz="1725" b="1">
                <a:solidFill>
                  <a:srgbClr val="3DDBD9"/>
                </a:solidFill>
                <a:latin typeface="IBM Plex Sans"/>
                <a:ea typeface="IBM Plex Sans"/>
                <a:cs typeface="IBM Plex Sans"/>
              </a:defRPr>
            </a:lvl9pPr>
          </a:lstStyle>
          <a:p xmlns:a="http://schemas.openxmlformats.org/drawingml/2006/main">
            <a:pPr>
              <a:defRPr sz="1725" b="1">
                <a:solidFill>
                  <a:srgbClr val="3DDBD9"/>
                </a:solidFill>
                <a:latin typeface="IBM Plex Sans"/>
                <a:ea typeface="IBM Plex Sans"/>
                <a:cs typeface="IBM Plex Sans"/>
              </a:defRPr>
            </a:pPr>
            <a:r>
              <a:rPr sz="1725" b="1">
                <a:solidFill>
                  <a:srgbClr val="3DDBD9"/>
                </a:solidFill>
                <a:latin typeface="IBM Plex Sans"/>
                <a:ea typeface="IBM Plex Sans"/>
                <a:cs typeface="IBM Plex Sans"/>
              </a:rPr>
              <a:t>Area is not tonnage. Weighbridge receipts remain the delivered-mass record.</a:t>
            </a:r>
          </a:p>
        </p:txBody>
      </p:sp>
    </p:spTree>
    <p:extLst>
      <p:ext uri="{BB962C8B-B14F-4D97-AF65-F5344CB8AC3E}">
        <p14:creationId xmlns:p14="http://schemas.microsoft.com/office/powerpoint/2010/main" val="630048912"/>
      </p:ext>
    </p:extLst>
  </p:cSld>
</p:sld>
</file>

<file path=ppt/slides/slide11.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ACBC84C6-5975-44B1-8494-AB5B45B8FA59}"/>
              </a:ext>
            </a:extLst>
          </p:cNvPr>
          <p:cNvPicPr>
            <a:picLocks xmlns:a="http://schemas.openxmlformats.org/drawingml/2006/main" noChangeAspect="1"/>
          </p:cNvPicPr>
          <p:nvPr/>
        </p:nvPicPr>
        <p:blipFill>
          <a:blip xmlns:r="http://schemas.openxmlformats.org/officeDocument/2006/relationships" xmlns:a="http://schemas.openxmlformats.org/drawingml/2006/main" r:embed="R60abef962139420a"/>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1BDF382-642A-407C-BF78-4021C5389A8B}"/>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F4D58482-49B1-4073-BACD-3863F38C8641}"/>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Scheduling and dispatch use the standing balance</a:t>
            </a:r>
          </a:p>
        </p:txBody>
      </p:sp>
      <p:sp>
        <p:nvSpPr>
          <p:cNvPr id="4" name="">
            <a:extLst xmlns:a="http://schemas.openxmlformats.org/drawingml/2006/main">
              <a:ext uri="{FF2B5EF4-FFF2-40B4-BE49-F238E27FC236}">
                <a16:creationId xmlns:a16="http://schemas.microsoft.com/office/drawing/2014/main" id="{C2F4EAA8-CDC6-4D55-B5CB-AAFE4227603A}"/>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D691019B-F858-4F6D-AEDF-57E7CDDFF3FE}"/>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11</a:t>
            </a:r>
          </a:p>
        </p:txBody>
      </p:sp>
      <p:pic>
        <p:nvPicPr>
          <p:cNvPr id="6" name="">
            <a:extLst xmlns:a="http://schemas.openxmlformats.org/drawingml/2006/main">
              <a:ext uri="{FF2B5EF4-FFF2-40B4-BE49-F238E27FC236}">
                <a16:creationId xmlns:a16="http://schemas.microsoft.com/office/drawing/2014/main" id="{11A5BFA5-FFE0-4FC0-9E7E-8E731C5067B7}"/>
              </a:ext>
            </a:extLst>
          </p:cNvPr>
          <p:cNvPicPr>
            <a:picLocks xmlns:a="http://schemas.openxmlformats.org/drawingml/2006/main" noChangeAspect="1"/>
          </p:cNvPicPr>
          <p:nvPr/>
        </p:nvPicPr>
        <p:blipFill>
          <a:blip xmlns:r="http://schemas.openxmlformats.org/officeDocument/2006/relationships" xmlns:a="http://schemas.openxmlformats.org/drawingml/2006/main" r:embed="R05066b0fd4e64603"/>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DB2F6CA1-1F86-4CE9-932B-7211B2744550}"/>
              </a:ext>
            </a:extLst>
          </p:cNvPr>
          <p:cNvSpPr>
            <a:spLocks xmlns:a="http://schemas.openxmlformats.org/drawingml/2006/main" noGrp="1"/>
          </p:cNvSpPr>
          <p:nvPr/>
        </p:nvSpPr>
        <p:spPr>
          <a:xfrm xmlns:a="http://schemas.openxmlformats.org/drawingml/2006/main">
            <a:off x="609600" y="219075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Supply forecast</a:t>
            </a:r>
          </a:p>
        </p:txBody>
      </p:sp>
      <p:sp>
        <p:nvSpPr>
          <p:cNvPr id="8" name="">
            <a:extLst xmlns:a="http://schemas.openxmlformats.org/drawingml/2006/main">
              <a:ext uri="{FF2B5EF4-FFF2-40B4-BE49-F238E27FC236}">
                <a16:creationId xmlns:a16="http://schemas.microsoft.com/office/drawing/2014/main" id="{C5A3D01E-85C3-4945-BA22-EC6EA98A9A0B}"/>
              </a:ext>
            </a:extLst>
          </p:cNvPr>
          <p:cNvSpPr>
            <a:spLocks xmlns:a="http://schemas.openxmlformats.org/drawingml/2006/main" noGrp="1"/>
          </p:cNvSpPr>
          <p:nvPr/>
        </p:nvSpPr>
        <p:spPr>
          <a:xfrm xmlns:a="http://schemas.openxmlformats.org/drawingml/2006/main">
            <a:off x="4238625" y="219075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Standing area × yield estimate, grouped by readiness window, variety and confidence.</a:t>
            </a:r>
          </a:p>
        </p:txBody>
      </p:sp>
      <p:sp>
        <p:nvSpPr>
          <p:cNvPr id="9" name="">
            <a:extLst xmlns:a="http://schemas.openxmlformats.org/drawingml/2006/main">
              <a:ext uri="{FF2B5EF4-FFF2-40B4-BE49-F238E27FC236}">
                <a16:creationId xmlns:a16="http://schemas.microsoft.com/office/drawing/2014/main" id="{C7441AD0-214E-4E40-9A4C-E8427898CED9}"/>
              </a:ext>
            </a:extLst>
          </p:cNvPr>
          <p:cNvSpPr>
            <a:spLocks xmlns:a="http://schemas.openxmlformats.org/drawingml/2006/main" noGrp="1"/>
          </p:cNvSpPr>
          <p:nvPr/>
        </p:nvSpPr>
        <p:spPr>
          <a:xfrm xmlns:a="http://schemas.openxmlformats.org/drawingml/2006/main">
            <a:off x="609600" y="3114675"/>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B9F835B-2CED-42B4-851D-2DF7F7881972}"/>
              </a:ext>
            </a:extLst>
          </p:cNvPr>
          <p:cNvSpPr>
            <a:spLocks xmlns:a="http://schemas.openxmlformats.org/drawingml/2006/main" noGrp="1"/>
          </p:cNvSpPr>
          <p:nvPr/>
        </p:nvSpPr>
        <p:spPr>
          <a:xfrm xmlns:a="http://schemas.openxmlformats.org/drawingml/2006/main">
            <a:off x="609600" y="3324225"/>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Demand allocation</a:t>
            </a:r>
          </a:p>
        </p:txBody>
      </p:sp>
      <p:sp>
        <p:nvSpPr>
          <p:cNvPr id="11" name="">
            <a:extLst xmlns:a="http://schemas.openxmlformats.org/drawingml/2006/main">
              <a:ext uri="{FF2B5EF4-FFF2-40B4-BE49-F238E27FC236}">
                <a16:creationId xmlns:a16="http://schemas.microsoft.com/office/drawing/2014/main" id="{C81FF5C5-0C28-4995-A3F0-7B4FF873D2D4}"/>
              </a:ext>
            </a:extLst>
          </p:cNvPr>
          <p:cNvSpPr>
            <a:spLocks xmlns:a="http://schemas.openxmlformats.org/drawingml/2006/main" noGrp="1"/>
          </p:cNvSpPr>
          <p:nvPr/>
        </p:nvSpPr>
        <p:spPr>
          <a:xfrm xmlns:a="http://schemas.openxmlformats.org/drawingml/2006/main">
            <a:off x="4238625" y="3324225"/>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Planner aligns mill intake needs with maturity, road access, labour and available transport.</a:t>
            </a:r>
          </a:p>
        </p:txBody>
      </p:sp>
      <p:sp>
        <p:nvSpPr>
          <p:cNvPr id="12" name="">
            <a:extLst xmlns:a="http://schemas.openxmlformats.org/drawingml/2006/main">
              <a:ext uri="{FF2B5EF4-FFF2-40B4-BE49-F238E27FC236}">
                <a16:creationId xmlns:a16="http://schemas.microsoft.com/office/drawing/2014/main" id="{08BFE86A-F696-44C1-BBB7-206F3228B756}"/>
              </a:ext>
            </a:extLst>
          </p:cNvPr>
          <p:cNvSpPr>
            <a:spLocks xmlns:a="http://schemas.openxmlformats.org/drawingml/2006/main" noGrp="1"/>
          </p:cNvSpPr>
          <p:nvPr/>
        </p:nvSpPr>
        <p:spPr>
          <a:xfrm xmlns:a="http://schemas.openxmlformats.org/drawingml/2006/main">
            <a:off x="609600" y="4248150"/>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80F3C70-2265-42C1-9FF5-0B3319418FBB}"/>
              </a:ext>
            </a:extLst>
          </p:cNvPr>
          <p:cNvSpPr>
            <a:spLocks xmlns:a="http://schemas.openxmlformats.org/drawingml/2006/main" noGrp="1"/>
          </p:cNvSpPr>
          <p:nvPr/>
        </p:nvSpPr>
        <p:spPr>
          <a:xfrm xmlns:a="http://schemas.openxmlformats.org/drawingml/2006/main">
            <a:off x="609600" y="445770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Dispatch control</a:t>
            </a:r>
          </a:p>
        </p:txBody>
      </p:sp>
      <p:sp>
        <p:nvSpPr>
          <p:cNvPr id="14" name="">
            <a:extLst xmlns:a="http://schemas.openxmlformats.org/drawingml/2006/main">
              <a:ext uri="{FF2B5EF4-FFF2-40B4-BE49-F238E27FC236}">
                <a16:creationId xmlns:a16="http://schemas.microsoft.com/office/drawing/2014/main" id="{9F417456-ECFA-40F9-937A-288703B10ED3}"/>
              </a:ext>
            </a:extLst>
          </p:cNvPr>
          <p:cNvSpPr>
            <a:spLocks xmlns:a="http://schemas.openxmlformats.org/drawingml/2006/main" noGrp="1"/>
          </p:cNvSpPr>
          <p:nvPr/>
        </p:nvSpPr>
        <p:spPr>
          <a:xfrm xmlns:a="http://schemas.openxmlformats.org/drawingml/2006/main">
            <a:off x="4238625" y="44577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Allocate vehicles and time slots. Track loading, departure, arrival and queue exceptions.</a:t>
            </a:r>
          </a:p>
        </p:txBody>
      </p:sp>
      <p:sp>
        <p:nvSpPr>
          <p:cNvPr id="15" name="">
            <a:extLst xmlns:a="http://schemas.openxmlformats.org/drawingml/2006/main">
              <a:ext uri="{FF2B5EF4-FFF2-40B4-BE49-F238E27FC236}">
                <a16:creationId xmlns:a16="http://schemas.microsoft.com/office/drawing/2014/main" id="{20B34580-83FC-4A5F-9E46-AA861FEEA68C}"/>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Replan when weather, cut completion, vehicle capacity or mill demand changes.</a:t>
            </a:r>
          </a:p>
        </p:txBody>
      </p:sp>
    </p:spTree>
    <p:extLst>
      <p:ext uri="{BB962C8B-B14F-4D97-AF65-F5344CB8AC3E}">
        <p14:creationId xmlns:p14="http://schemas.microsoft.com/office/powerpoint/2010/main" val="2111447754"/>
      </p:ext>
    </p:extLst>
  </p:cSld>
</p:sld>
</file>

<file path=ppt/slides/slide12.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08A88068-5DD6-44E9-9CDE-091288000F10}"/>
              </a:ext>
            </a:extLst>
          </p:cNvPr>
          <p:cNvPicPr>
            <a:picLocks xmlns:a="http://schemas.openxmlformats.org/drawingml/2006/main" noChangeAspect="1"/>
          </p:cNvPicPr>
          <p:nvPr/>
        </p:nvPicPr>
        <p:blipFill>
          <a:blip xmlns:r="http://schemas.openxmlformats.org/officeDocument/2006/relationships" xmlns:a="http://schemas.openxmlformats.org/drawingml/2006/main" r:embed="R584e5628fd434e1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56C3298-6895-491E-8A2F-287E2F854367}"/>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007F59EE-746E-4D44-ACBF-81953A4B93F5}"/>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Field agents can update without a signal</a:t>
            </a:r>
          </a:p>
        </p:txBody>
      </p:sp>
      <p:sp>
        <p:nvSpPr>
          <p:cNvPr id="4" name="">
            <a:extLst xmlns:a="http://schemas.openxmlformats.org/drawingml/2006/main">
              <a:ext uri="{FF2B5EF4-FFF2-40B4-BE49-F238E27FC236}">
                <a16:creationId xmlns:a16="http://schemas.microsoft.com/office/drawing/2014/main" id="{2D83CAAF-FC83-4961-9ED6-FDD71DC20251}"/>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678AA31A-5DD0-44A6-BB96-F0410E9D4CE3}"/>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12</a:t>
            </a:r>
          </a:p>
        </p:txBody>
      </p:sp>
      <p:pic>
        <p:nvPicPr>
          <p:cNvPr id="6" name="">
            <a:extLst xmlns:a="http://schemas.openxmlformats.org/drawingml/2006/main">
              <a:ext uri="{FF2B5EF4-FFF2-40B4-BE49-F238E27FC236}">
                <a16:creationId xmlns:a16="http://schemas.microsoft.com/office/drawing/2014/main" id="{64A75B17-D884-42D6-80C0-5E17B7A4500F}"/>
              </a:ext>
            </a:extLst>
          </p:cNvPr>
          <p:cNvPicPr>
            <a:picLocks xmlns:a="http://schemas.openxmlformats.org/drawingml/2006/main" noChangeAspect="1"/>
          </p:cNvPicPr>
          <p:nvPr/>
        </p:nvPicPr>
        <p:blipFill>
          <a:blip xmlns:r="http://schemas.openxmlformats.org/officeDocument/2006/relationships" xmlns:a="http://schemas.openxmlformats.org/drawingml/2006/main" r:embed="R71ef7573882941e6"/>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965F5A32-ECB8-4377-9720-4E6BE49DAD7D}"/>
              </a:ext>
            </a:extLst>
          </p:cNvPr>
          <p:cNvSpPr>
            <a:spLocks xmlns:a="http://schemas.openxmlformats.org/drawingml/2006/main" noGrp="1"/>
          </p:cNvSpPr>
          <p:nvPr/>
        </p:nvSpPr>
        <p:spPr>
          <a:xfrm xmlns:a="http://schemas.openxmlformats.org/drawingml/2006/main">
            <a:off x="609600" y="219075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Before the visit</a:t>
            </a:r>
          </a:p>
        </p:txBody>
      </p:sp>
      <p:sp>
        <p:nvSpPr>
          <p:cNvPr id="8" name="">
            <a:extLst xmlns:a="http://schemas.openxmlformats.org/drawingml/2006/main">
              <a:ext uri="{FF2B5EF4-FFF2-40B4-BE49-F238E27FC236}">
                <a16:creationId xmlns:a16="http://schemas.microsoft.com/office/drawing/2014/main" id="{3FE03826-1846-40FA-9189-EAC7DD749811}"/>
              </a:ext>
            </a:extLst>
          </p:cNvPr>
          <p:cNvSpPr>
            <a:spLocks xmlns:a="http://schemas.openxmlformats.org/drawingml/2006/main" noGrp="1"/>
          </p:cNvSpPr>
          <p:nvPr/>
        </p:nvSpPr>
        <p:spPr>
          <a:xfrm xmlns:a="http://schemas.openxmlformats.org/drawingml/2006/main">
            <a:off x="4238625" y="219075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Download assigned plots and forms. Cache maps within agreed storage and licensing limits.</a:t>
            </a:r>
          </a:p>
        </p:txBody>
      </p:sp>
      <p:sp>
        <p:nvSpPr>
          <p:cNvPr id="9" name="">
            <a:extLst xmlns:a="http://schemas.openxmlformats.org/drawingml/2006/main">
              <a:ext uri="{FF2B5EF4-FFF2-40B4-BE49-F238E27FC236}">
                <a16:creationId xmlns:a16="http://schemas.microsoft.com/office/drawing/2014/main" id="{A22EAFDF-8E48-4756-BCC9-1E4087ADADAD}"/>
              </a:ext>
            </a:extLst>
          </p:cNvPr>
          <p:cNvSpPr>
            <a:spLocks xmlns:a="http://schemas.openxmlformats.org/drawingml/2006/main" noGrp="1"/>
          </p:cNvSpPr>
          <p:nvPr/>
        </p:nvSpPr>
        <p:spPr>
          <a:xfrm xmlns:a="http://schemas.openxmlformats.org/drawingml/2006/main">
            <a:off x="609600" y="3114675"/>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99E7ED5-F97D-48D0-956B-72E482BC80A9}"/>
              </a:ext>
            </a:extLst>
          </p:cNvPr>
          <p:cNvSpPr>
            <a:spLocks xmlns:a="http://schemas.openxmlformats.org/drawingml/2006/main" noGrp="1"/>
          </p:cNvSpPr>
          <p:nvPr/>
        </p:nvSpPr>
        <p:spPr>
          <a:xfrm xmlns:a="http://schemas.openxmlformats.org/drawingml/2006/main">
            <a:off x="609600" y="3324225"/>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At the field</a:t>
            </a:r>
          </a:p>
        </p:txBody>
      </p:sp>
      <p:sp>
        <p:nvSpPr>
          <p:cNvPr id="11" name="">
            <a:extLst xmlns:a="http://schemas.openxmlformats.org/drawingml/2006/main">
              <a:ext uri="{FF2B5EF4-FFF2-40B4-BE49-F238E27FC236}">
                <a16:creationId xmlns:a16="http://schemas.microsoft.com/office/drawing/2014/main" id="{D87B92A4-26C8-4CC0-BDB1-17238F424315}"/>
              </a:ext>
            </a:extLst>
          </p:cNvPr>
          <p:cNvSpPr>
            <a:spLocks xmlns:a="http://schemas.openxmlformats.org/drawingml/2006/main" noGrp="1"/>
          </p:cNvSpPr>
          <p:nvPr/>
        </p:nvSpPr>
        <p:spPr>
          <a:xfrm xmlns:a="http://schemas.openxmlformats.org/drawingml/2006/main">
            <a:off x="4238625" y="3324225"/>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Capture boundary edits, staged cut area, timestamp, GPS accuracy and optional photographs offline.</a:t>
            </a:r>
          </a:p>
        </p:txBody>
      </p:sp>
      <p:sp>
        <p:nvSpPr>
          <p:cNvPr id="12" name="">
            <a:extLst xmlns:a="http://schemas.openxmlformats.org/drawingml/2006/main">
              <a:ext uri="{FF2B5EF4-FFF2-40B4-BE49-F238E27FC236}">
                <a16:creationId xmlns:a16="http://schemas.microsoft.com/office/drawing/2014/main" id="{71BFC55E-3416-4CC2-B71A-75BED4E1BFB2}"/>
              </a:ext>
            </a:extLst>
          </p:cNvPr>
          <p:cNvSpPr>
            <a:spLocks xmlns:a="http://schemas.openxmlformats.org/drawingml/2006/main" noGrp="1"/>
          </p:cNvSpPr>
          <p:nvPr/>
        </p:nvSpPr>
        <p:spPr>
          <a:xfrm xmlns:a="http://schemas.openxmlformats.org/drawingml/2006/main">
            <a:off x="609600" y="4248150"/>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202BA51-0FBD-43D6-9F74-A5EABB9803C4}"/>
              </a:ext>
            </a:extLst>
          </p:cNvPr>
          <p:cNvSpPr>
            <a:spLocks xmlns:a="http://schemas.openxmlformats.org/drawingml/2006/main" noGrp="1"/>
          </p:cNvSpPr>
          <p:nvPr/>
        </p:nvSpPr>
        <p:spPr>
          <a:xfrm xmlns:a="http://schemas.openxmlformats.org/drawingml/2006/main">
            <a:off x="609600" y="445770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After reconnection</a:t>
            </a:r>
          </a:p>
        </p:txBody>
      </p:sp>
      <p:sp>
        <p:nvSpPr>
          <p:cNvPr id="14" name="">
            <a:extLst xmlns:a="http://schemas.openxmlformats.org/drawingml/2006/main">
              <a:ext uri="{FF2B5EF4-FFF2-40B4-BE49-F238E27FC236}">
                <a16:creationId xmlns:a16="http://schemas.microsoft.com/office/drawing/2014/main" id="{ADCC0850-CFEB-4F4F-ACF5-80BAFB5C8197}"/>
              </a:ext>
            </a:extLst>
          </p:cNvPr>
          <p:cNvSpPr>
            <a:spLocks xmlns:a="http://schemas.openxmlformats.org/drawingml/2006/main" noGrp="1"/>
          </p:cNvSpPr>
          <p:nvPr/>
        </p:nvSpPr>
        <p:spPr>
          <a:xfrm xmlns:a="http://schemas.openxmlformats.org/drawingml/2006/main">
            <a:off x="4238625" y="44577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Sync queued events with unique IDs. Flag conflicting edits for supervisor review and show sync status.</a:t>
            </a:r>
          </a:p>
        </p:txBody>
      </p:sp>
      <p:sp>
        <p:nvSpPr>
          <p:cNvPr id="15" name="">
            <a:extLst xmlns:a="http://schemas.openxmlformats.org/drawingml/2006/main">
              <a:ext uri="{FF2B5EF4-FFF2-40B4-BE49-F238E27FC236}">
                <a16:creationId xmlns:a16="http://schemas.microsoft.com/office/drawing/2014/main" id="{36A81DD9-A3E1-4790-B886-D03046E9C57A}"/>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Device capture time and server receipt time remain visible in the audit history.</a:t>
            </a:r>
          </a:p>
        </p:txBody>
      </p:sp>
    </p:spTree>
    <p:extLst>
      <p:ext uri="{BB962C8B-B14F-4D97-AF65-F5344CB8AC3E}">
        <p14:creationId xmlns:p14="http://schemas.microsoft.com/office/powerpoint/2010/main" val="1162968377"/>
      </p:ext>
    </p:extLst>
  </p:cSld>
</p:sld>
</file>

<file path=ppt/slides/slide13.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3E77D2C5-E2D0-4027-8411-3E2F5DDBDE73}"/>
              </a:ext>
            </a:extLst>
          </p:cNvPr>
          <p:cNvPicPr>
            <a:picLocks xmlns:a="http://schemas.openxmlformats.org/drawingml/2006/main" noChangeAspect="1"/>
          </p:cNvPicPr>
          <p:nvPr/>
        </p:nvPicPr>
        <p:blipFill>
          <a:blip xmlns:r="http://schemas.openxmlformats.org/officeDocument/2006/relationships" xmlns:a="http://schemas.openxmlformats.org/drawingml/2006/main" r:embed="R47af457b0c7f461a"/>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80D040E-60CC-4E52-804E-39B799D62985}"/>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272CBA37-0A0C-4760-B308-5FE02413EC4F}"/>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Weighbridge reconciliation closes the loop</a:t>
            </a:r>
          </a:p>
        </p:txBody>
      </p:sp>
      <p:sp>
        <p:nvSpPr>
          <p:cNvPr id="4" name="">
            <a:extLst xmlns:a="http://schemas.openxmlformats.org/drawingml/2006/main">
              <a:ext uri="{FF2B5EF4-FFF2-40B4-BE49-F238E27FC236}">
                <a16:creationId xmlns:a16="http://schemas.microsoft.com/office/drawing/2014/main" id="{F0A8BB42-97DC-46DE-B743-2B73C18644BF}"/>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BAAC0F80-501F-42E2-853E-601BBAF9D470}"/>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13</a:t>
            </a:r>
          </a:p>
        </p:txBody>
      </p:sp>
      <p:pic>
        <p:nvPicPr>
          <p:cNvPr id="6" name="">
            <a:extLst xmlns:a="http://schemas.openxmlformats.org/drawingml/2006/main">
              <a:ext uri="{FF2B5EF4-FFF2-40B4-BE49-F238E27FC236}">
                <a16:creationId xmlns:a16="http://schemas.microsoft.com/office/drawing/2014/main" id="{FC68D0ED-8EE7-4517-A20C-2C7EA128D377}"/>
              </a:ext>
            </a:extLst>
          </p:cNvPr>
          <p:cNvPicPr>
            <a:picLocks xmlns:a="http://schemas.openxmlformats.org/drawingml/2006/main" noChangeAspect="1"/>
          </p:cNvPicPr>
          <p:nvPr/>
        </p:nvPicPr>
        <p:blipFill>
          <a:blip xmlns:r="http://schemas.openxmlformats.org/officeDocument/2006/relationships" xmlns:a="http://schemas.openxmlformats.org/drawingml/2006/main" r:embed="R604237e8e5b747d3"/>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FA19E221-D960-44A1-A720-6406B83B18E1}"/>
              </a:ext>
            </a:extLst>
          </p:cNvPr>
          <p:cNvSpPr>
            <a:spLocks xmlns:a="http://schemas.openxmlformats.org/drawingml/2006/main" noGrp="1"/>
          </p:cNvSpPr>
          <p:nvPr/>
        </p:nvSpPr>
        <p:spPr>
          <a:xfrm xmlns:a="http://schemas.openxmlformats.org/drawingml/2006/main">
            <a:off x="6096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78A9FF"/>
                </a:solidFill>
                <a:latin typeface="IBM Plex Sans"/>
                <a:ea typeface="IBM Plex Sans"/>
                <a:cs typeface="IBM Plex Sans"/>
              </a:defRPr>
            </a:defPPr>
            <a:lvl1pPr>
              <a:defRPr sz="2400" b="1">
                <a:solidFill>
                  <a:srgbClr val="78A9FF"/>
                </a:solidFill>
                <a:latin typeface="IBM Plex Sans"/>
                <a:ea typeface="IBM Plex Sans"/>
                <a:cs typeface="IBM Plex Sans"/>
              </a:defRPr>
            </a:lvl1pPr>
            <a:lvl2pPr>
              <a:defRPr sz="2400" b="1">
                <a:solidFill>
                  <a:srgbClr val="78A9FF"/>
                </a:solidFill>
                <a:latin typeface="IBM Plex Sans"/>
                <a:ea typeface="IBM Plex Sans"/>
                <a:cs typeface="IBM Plex Sans"/>
              </a:defRPr>
            </a:lvl2pPr>
            <a:lvl3pPr>
              <a:defRPr sz="2400" b="1">
                <a:solidFill>
                  <a:srgbClr val="78A9FF"/>
                </a:solidFill>
                <a:latin typeface="IBM Plex Sans"/>
                <a:ea typeface="IBM Plex Sans"/>
                <a:cs typeface="IBM Plex Sans"/>
              </a:defRPr>
            </a:lvl3pPr>
            <a:lvl4pPr>
              <a:defRPr sz="2400" b="1">
                <a:solidFill>
                  <a:srgbClr val="78A9FF"/>
                </a:solidFill>
                <a:latin typeface="IBM Plex Sans"/>
                <a:ea typeface="IBM Plex Sans"/>
                <a:cs typeface="IBM Plex Sans"/>
              </a:defRPr>
            </a:lvl4pPr>
            <a:lvl5pPr>
              <a:defRPr sz="2400" b="1">
                <a:solidFill>
                  <a:srgbClr val="78A9FF"/>
                </a:solidFill>
                <a:latin typeface="IBM Plex Sans"/>
                <a:ea typeface="IBM Plex Sans"/>
                <a:cs typeface="IBM Plex Sans"/>
              </a:defRPr>
            </a:lvl5pPr>
            <a:lvl6pPr>
              <a:defRPr sz="2400" b="1">
                <a:solidFill>
                  <a:srgbClr val="78A9FF"/>
                </a:solidFill>
                <a:latin typeface="IBM Plex Sans"/>
                <a:ea typeface="IBM Plex Sans"/>
                <a:cs typeface="IBM Plex Sans"/>
              </a:defRPr>
            </a:lvl6pPr>
            <a:lvl7pPr>
              <a:defRPr sz="2400" b="1">
                <a:solidFill>
                  <a:srgbClr val="78A9FF"/>
                </a:solidFill>
                <a:latin typeface="IBM Plex Sans"/>
                <a:ea typeface="IBM Plex Sans"/>
                <a:cs typeface="IBM Plex Sans"/>
              </a:defRPr>
            </a:lvl7pPr>
            <a:lvl8pPr>
              <a:defRPr sz="2400" b="1">
                <a:solidFill>
                  <a:srgbClr val="78A9FF"/>
                </a:solidFill>
                <a:latin typeface="IBM Plex Sans"/>
                <a:ea typeface="IBM Plex Sans"/>
                <a:cs typeface="IBM Plex Sans"/>
              </a:defRPr>
            </a:lvl8pPr>
            <a:lvl9pPr>
              <a:defRPr sz="2400" b="1">
                <a:solidFill>
                  <a:srgbClr val="78A9FF"/>
                </a:solidFill>
                <a:latin typeface="IBM Plex Sans"/>
                <a:ea typeface="IBM Plex Sans"/>
                <a:cs typeface="IBM Plex Sans"/>
              </a:defRPr>
            </a:lvl9pPr>
          </a:lstStyle>
          <a:p xmlns:a="http://schemas.openxmlformats.org/drawingml/2006/main">
            <a:pPr>
              <a:defRPr sz="2400" b="1">
                <a:solidFill>
                  <a:srgbClr val="78A9FF"/>
                </a:solidFill>
                <a:latin typeface="IBM Plex Sans"/>
                <a:ea typeface="IBM Plex Sans"/>
                <a:cs typeface="IBM Plex Sans"/>
              </a:defRPr>
            </a:pPr>
            <a:r>
              <a:rPr sz="2400" b="1">
                <a:solidFill>
                  <a:srgbClr val="78A9FF"/>
                </a:solidFill>
                <a:latin typeface="IBM Plex Sans"/>
                <a:ea typeface="IBM Plex Sans"/>
                <a:cs typeface="IBM Plex Sans"/>
              </a:rPr>
              <a:t>Match the load</a:t>
            </a:r>
          </a:p>
        </p:txBody>
      </p:sp>
      <p:sp>
        <p:nvSpPr>
          <p:cNvPr id="8" name="">
            <a:extLst xmlns:a="http://schemas.openxmlformats.org/drawingml/2006/main">
              <a:ext uri="{FF2B5EF4-FFF2-40B4-BE49-F238E27FC236}">
                <a16:creationId xmlns:a16="http://schemas.microsoft.com/office/drawing/2014/main" id="{E5982F6F-8E86-42D6-9449-10CC6DC319F7}"/>
              </a:ext>
            </a:extLst>
          </p:cNvPr>
          <p:cNvSpPr>
            <a:spLocks xmlns:a="http://schemas.openxmlformats.org/drawingml/2006/main" noGrp="1"/>
          </p:cNvSpPr>
          <p:nvPr/>
        </p:nvSpPr>
        <p:spPr>
          <a:xfrm xmlns:a="http://schemas.openxmlformats.org/drawingml/2006/main">
            <a:off x="6096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Dispatch / load ID</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Farmer + plot + harvest event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Vehicle and trip reference</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Gross, tare and net weight</a:t>
            </a:r>
          </a:p>
        </p:txBody>
      </p:sp>
      <p:sp>
        <p:nvSpPr>
          <p:cNvPr id="9" name="">
            <a:extLst xmlns:a="http://schemas.openxmlformats.org/drawingml/2006/main">
              <a:ext uri="{FF2B5EF4-FFF2-40B4-BE49-F238E27FC236}">
                <a16:creationId xmlns:a16="http://schemas.microsoft.com/office/drawing/2014/main" id="{F565129B-58EC-476F-BA17-0304E5B86EE7}"/>
              </a:ext>
            </a:extLst>
          </p:cNvPr>
          <p:cNvSpPr>
            <a:spLocks xmlns:a="http://schemas.openxmlformats.org/drawingml/2006/main" noGrp="1"/>
          </p:cNvSpPr>
          <p:nvPr/>
        </p:nvSpPr>
        <p:spPr>
          <a:xfrm xmlns:a="http://schemas.openxmlformats.org/drawingml/2006/main">
            <a:off x="432435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Review exceptions</a:t>
            </a:r>
          </a:p>
        </p:txBody>
      </p:sp>
      <p:sp>
        <p:nvSpPr>
          <p:cNvPr id="10" name="">
            <a:extLst xmlns:a="http://schemas.openxmlformats.org/drawingml/2006/main">
              <a:ext uri="{FF2B5EF4-FFF2-40B4-BE49-F238E27FC236}">
                <a16:creationId xmlns:a16="http://schemas.microsoft.com/office/drawing/2014/main" id="{B9C238F5-24B4-4862-AAA6-87D1745CA137}"/>
              </a:ext>
            </a:extLst>
          </p:cNvPr>
          <p:cNvSpPr>
            <a:spLocks xmlns:a="http://schemas.openxmlformats.org/drawingml/2006/main" noGrp="1"/>
          </p:cNvSpPr>
          <p:nvPr/>
        </p:nvSpPr>
        <p:spPr>
          <a:xfrm xmlns:a="http://schemas.openxmlformats.org/drawingml/2006/main">
            <a:off x="432435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Unmatched or duplicate tickets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Cancelled or split loads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Mixed-plot allocations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Estimated vs received tonnes</a:t>
            </a:r>
          </a:p>
        </p:txBody>
      </p:sp>
      <p:sp>
        <p:nvSpPr>
          <p:cNvPr id="11" name="">
            <a:extLst xmlns:a="http://schemas.openxmlformats.org/drawingml/2006/main">
              <a:ext uri="{FF2B5EF4-FFF2-40B4-BE49-F238E27FC236}">
                <a16:creationId xmlns:a16="http://schemas.microsoft.com/office/drawing/2014/main" id="{A89654F9-0EEB-4633-82DA-3D03FB7D2475}"/>
              </a:ext>
            </a:extLst>
          </p:cNvPr>
          <p:cNvSpPr>
            <a:spLocks xmlns:a="http://schemas.openxmlformats.org/drawingml/2006/main" noGrp="1"/>
          </p:cNvSpPr>
          <p:nvPr/>
        </p:nvSpPr>
        <p:spPr>
          <a:xfrm xmlns:a="http://schemas.openxmlformats.org/drawingml/2006/main">
            <a:off x="80391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Approve the result</a:t>
            </a:r>
          </a:p>
        </p:txBody>
      </p:sp>
      <p:sp>
        <p:nvSpPr>
          <p:cNvPr id="12" name="">
            <a:extLst xmlns:a="http://schemas.openxmlformats.org/drawingml/2006/main">
              <a:ext uri="{FF2B5EF4-FFF2-40B4-BE49-F238E27FC236}">
                <a16:creationId xmlns:a16="http://schemas.microsoft.com/office/drawing/2014/main" id="{148BB72D-805F-47C0-8528-4CE3569F0332}"/>
              </a:ext>
            </a:extLst>
          </p:cNvPr>
          <p:cNvSpPr>
            <a:spLocks xmlns:a="http://schemas.openxmlformats.org/drawingml/2006/main" noGrp="1"/>
          </p:cNvSpPr>
          <p:nvPr/>
        </p:nvSpPr>
        <p:spPr>
          <a:xfrm xmlns:a="http://schemas.openxmlformats.org/drawingml/2006/main">
            <a:off x="80391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Tolerance by event and load</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Supervisor disposition</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Evidence for adjustments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ERP settlement reference</a:t>
            </a:r>
          </a:p>
        </p:txBody>
      </p:sp>
      <p:sp>
        <p:nvSpPr>
          <p:cNvPr id="13" name="">
            <a:extLst xmlns:a="http://schemas.openxmlformats.org/drawingml/2006/main">
              <a:ext uri="{FF2B5EF4-FFF2-40B4-BE49-F238E27FC236}">
                <a16:creationId xmlns:a16="http://schemas.microsoft.com/office/drawing/2014/main" id="{409DE80E-74EF-4082-A064-722BDA9CAB36}"/>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Actual receipts calibrate yield estimates. They do not prove harvested area.</a:t>
            </a:r>
          </a:p>
        </p:txBody>
      </p:sp>
    </p:spTree>
    <p:extLst>
      <p:ext uri="{BB962C8B-B14F-4D97-AF65-F5344CB8AC3E}">
        <p14:creationId xmlns:p14="http://schemas.microsoft.com/office/powerpoint/2010/main" val="1503599553"/>
      </p:ext>
    </p:extLst>
  </p:cSld>
</p:sld>
</file>

<file path=ppt/slides/slide14.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43233120-A3F9-4EF0-AEF6-136AA3E8CE4C}"/>
              </a:ext>
            </a:extLst>
          </p:cNvPr>
          <p:cNvPicPr>
            <a:picLocks xmlns:a="http://schemas.openxmlformats.org/drawingml/2006/main" noChangeAspect="1"/>
          </p:cNvPicPr>
          <p:nvPr/>
        </p:nvPicPr>
        <p:blipFill>
          <a:blip xmlns:r="http://schemas.openxmlformats.org/officeDocument/2006/relationships" xmlns:a="http://schemas.openxmlformats.org/drawingml/2006/main" r:embed="R3eb36f17fa384506"/>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1BDCB74-FD9E-4C55-8024-97448386A875}"/>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SYNTHETIC USE CASE</a:t>
            </a:r>
          </a:p>
        </p:txBody>
      </p:sp>
      <p:sp>
        <p:nvSpPr>
          <p:cNvPr id="3" name="">
            <a:extLst xmlns:a="http://schemas.openxmlformats.org/drawingml/2006/main">
              <a:ext uri="{FF2B5EF4-FFF2-40B4-BE49-F238E27FC236}">
                <a16:creationId xmlns:a16="http://schemas.microsoft.com/office/drawing/2014/main" id="{8658B44F-4F39-4CD4-AAE0-EB1267518034}"/>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A concrete farmer-to-mill example</a:t>
            </a:r>
          </a:p>
        </p:txBody>
      </p:sp>
      <p:sp>
        <p:nvSpPr>
          <p:cNvPr id="4" name="">
            <a:extLst xmlns:a="http://schemas.openxmlformats.org/drawingml/2006/main">
              <a:ext uri="{FF2B5EF4-FFF2-40B4-BE49-F238E27FC236}">
                <a16:creationId xmlns:a16="http://schemas.microsoft.com/office/drawing/2014/main" id="{3F1C93B3-B0DE-48E2-8DC9-F322ED396FA7}"/>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Entire example is illustrative • No real farmer, variety, date or operating result</a:t>
            </a:r>
          </a:p>
        </p:txBody>
      </p:sp>
      <p:sp>
        <p:nvSpPr>
          <p:cNvPr id="5" name="">
            <a:extLst xmlns:a="http://schemas.openxmlformats.org/drawingml/2006/main">
              <a:ext uri="{FF2B5EF4-FFF2-40B4-BE49-F238E27FC236}">
                <a16:creationId xmlns:a16="http://schemas.microsoft.com/office/drawing/2014/main" id="{C52D4D7A-F6F8-4ED9-B7DD-7036AF81BF26}"/>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14</a:t>
            </a:r>
          </a:p>
        </p:txBody>
      </p:sp>
      <p:pic>
        <p:nvPicPr>
          <p:cNvPr id="6" name="">
            <a:extLst xmlns:a="http://schemas.openxmlformats.org/drawingml/2006/main">
              <a:ext uri="{FF2B5EF4-FFF2-40B4-BE49-F238E27FC236}">
                <a16:creationId xmlns:a16="http://schemas.microsoft.com/office/drawing/2014/main" id="{A7351EAB-B145-40EA-A2AC-3FFFF1D8901B}"/>
              </a:ext>
            </a:extLst>
          </p:cNvPr>
          <p:cNvPicPr>
            <a:picLocks xmlns:a="http://schemas.openxmlformats.org/drawingml/2006/main" noChangeAspect="1"/>
          </p:cNvPicPr>
          <p:nvPr/>
        </p:nvPicPr>
        <p:blipFill>
          <a:blip xmlns:r="http://schemas.openxmlformats.org/officeDocument/2006/relationships" xmlns:a="http://schemas.openxmlformats.org/drawingml/2006/main" r:embed="R1fcd4d26f33d4cec"/>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D3C24A84-AA97-4C78-949F-D293309DFD21}"/>
              </a:ext>
            </a:extLst>
          </p:cNvPr>
          <p:cNvSpPr>
            <a:spLocks xmlns:a="http://schemas.openxmlformats.org/drawingml/2006/main" noGrp="1"/>
          </p:cNvSpPr>
          <p:nvPr/>
        </p:nvSpPr>
        <p:spPr>
          <a:xfrm xmlns:a="http://schemas.openxmlformats.org/drawingml/2006/main">
            <a:off x="609600" y="219075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01   Register</a:t>
            </a:r>
          </a:p>
        </p:txBody>
      </p:sp>
      <p:sp>
        <p:nvSpPr>
          <p:cNvPr id="8" name="">
            <a:extLst xmlns:a="http://schemas.openxmlformats.org/drawingml/2006/main">
              <a:ext uri="{FF2B5EF4-FFF2-40B4-BE49-F238E27FC236}">
                <a16:creationId xmlns:a16="http://schemas.microsoft.com/office/drawing/2014/main" id="{EC3D4E01-3019-42E0-B53D-F50CD0B3C96A}"/>
              </a:ext>
            </a:extLst>
          </p:cNvPr>
          <p:cNvSpPr>
            <a:spLocks xmlns:a="http://schemas.openxmlformats.org/drawingml/2006/main" noGrp="1"/>
          </p:cNvSpPr>
          <p:nvPr/>
        </p:nvSpPr>
        <p:spPr>
          <a:xfrm xmlns:a="http://schemas.openxmlformats.org/drawingml/2006/main">
            <a:off x="4238625" y="219075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F-021 holds a 2.0 ha plot. The team records season, variety and an illustrative yield of 80 t/ha.</a:t>
            </a:r>
          </a:p>
        </p:txBody>
      </p:sp>
      <p:sp>
        <p:nvSpPr>
          <p:cNvPr id="9" name="">
            <a:extLst xmlns:a="http://schemas.openxmlformats.org/drawingml/2006/main">
              <a:ext uri="{FF2B5EF4-FFF2-40B4-BE49-F238E27FC236}">
                <a16:creationId xmlns:a16="http://schemas.microsoft.com/office/drawing/2014/main" id="{79068F19-F57C-493B-98AC-400B813E79F5}"/>
              </a:ext>
            </a:extLst>
          </p:cNvPr>
          <p:cNvSpPr>
            <a:spLocks xmlns:a="http://schemas.openxmlformats.org/drawingml/2006/main" noGrp="1"/>
          </p:cNvSpPr>
          <p:nvPr/>
        </p:nvSpPr>
        <p:spPr>
          <a:xfrm xmlns:a="http://schemas.openxmlformats.org/drawingml/2006/main">
            <a:off x="609600" y="3114675"/>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5B251ED-D7AD-4293-99B7-C954A48E4C6C}"/>
              </a:ext>
            </a:extLst>
          </p:cNvPr>
          <p:cNvSpPr>
            <a:spLocks xmlns:a="http://schemas.openxmlformats.org/drawingml/2006/main" noGrp="1"/>
          </p:cNvSpPr>
          <p:nvPr/>
        </p:nvSpPr>
        <p:spPr>
          <a:xfrm xmlns:a="http://schemas.openxmlformats.org/drawingml/2006/main">
            <a:off x="609600" y="3324225"/>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02   Cut in stages</a:t>
            </a:r>
          </a:p>
        </p:txBody>
      </p:sp>
      <p:sp>
        <p:nvSpPr>
          <p:cNvPr id="11" name="">
            <a:extLst xmlns:a="http://schemas.openxmlformats.org/drawingml/2006/main">
              <a:ext uri="{FF2B5EF4-FFF2-40B4-BE49-F238E27FC236}">
                <a16:creationId xmlns:a16="http://schemas.microsoft.com/office/drawing/2014/main" id="{71FAD431-6F53-4880-A56A-144C034287FB}"/>
              </a:ext>
            </a:extLst>
          </p:cNvPr>
          <p:cNvSpPr>
            <a:spLocks xmlns:a="http://schemas.openxmlformats.org/drawingml/2006/main" noGrp="1"/>
          </p:cNvSpPr>
          <p:nvPr/>
        </p:nvSpPr>
        <p:spPr>
          <a:xfrm xmlns:a="http://schemas.openxmlformats.org/drawingml/2006/main">
            <a:off x="4238625" y="3324225"/>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H1 cuts 0.6 ha: 48 t forecast, 46 t received. H2 cuts 0.5 ha: 40 t forecast, 39 t received.</a:t>
            </a:r>
          </a:p>
        </p:txBody>
      </p:sp>
      <p:sp>
        <p:nvSpPr>
          <p:cNvPr id="12" name="">
            <a:extLst xmlns:a="http://schemas.openxmlformats.org/drawingml/2006/main">
              <a:ext uri="{FF2B5EF4-FFF2-40B4-BE49-F238E27FC236}">
                <a16:creationId xmlns:a16="http://schemas.microsoft.com/office/drawing/2014/main" id="{2D752C4A-612A-4995-B878-5070F7D933A1}"/>
              </a:ext>
            </a:extLst>
          </p:cNvPr>
          <p:cNvSpPr>
            <a:spLocks xmlns:a="http://schemas.openxmlformats.org/drawingml/2006/main" noGrp="1"/>
          </p:cNvSpPr>
          <p:nvPr/>
        </p:nvSpPr>
        <p:spPr>
          <a:xfrm xmlns:a="http://schemas.openxmlformats.org/drawingml/2006/main">
            <a:off x="609600" y="4248150"/>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FD1F8F8-2F87-4CB4-85C7-F5EC3800626B}"/>
              </a:ext>
            </a:extLst>
          </p:cNvPr>
          <p:cNvSpPr>
            <a:spLocks xmlns:a="http://schemas.openxmlformats.org/drawingml/2006/main" noGrp="1"/>
          </p:cNvSpPr>
          <p:nvPr/>
        </p:nvSpPr>
        <p:spPr>
          <a:xfrm xmlns:a="http://schemas.openxmlformats.org/drawingml/2006/main">
            <a:off x="609600" y="445770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03   Replan intake</a:t>
            </a:r>
          </a:p>
        </p:txBody>
      </p:sp>
      <p:sp>
        <p:nvSpPr>
          <p:cNvPr id="14" name="">
            <a:extLst xmlns:a="http://schemas.openxmlformats.org/drawingml/2006/main">
              <a:ext uri="{FF2B5EF4-FFF2-40B4-BE49-F238E27FC236}">
                <a16:creationId xmlns:a16="http://schemas.microsoft.com/office/drawing/2014/main" id="{D4F7D9A9-ED12-493B-9A76-6F4E51720D91}"/>
              </a:ext>
            </a:extLst>
          </p:cNvPr>
          <p:cNvSpPr>
            <a:spLocks xmlns:a="http://schemas.openxmlformats.org/drawingml/2006/main" noGrp="1"/>
          </p:cNvSpPr>
          <p:nvPr/>
        </p:nvSpPr>
        <p:spPr>
          <a:xfrm xmlns:a="http://schemas.openxmlformats.org/drawingml/2006/main">
            <a:off x="4238625" y="44577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The planner sees 0.9 ha still standing, about 72 t at the assumed yield, and schedules the next cut.</a:t>
            </a:r>
          </a:p>
        </p:txBody>
      </p:sp>
      <p:sp>
        <p:nvSpPr>
          <p:cNvPr id="15" name="">
            <a:extLst xmlns:a="http://schemas.openxmlformats.org/drawingml/2006/main">
              <a:ext uri="{FF2B5EF4-FFF2-40B4-BE49-F238E27FC236}">
                <a16:creationId xmlns:a16="http://schemas.microsoft.com/office/drawing/2014/main" id="{1D32AD49-CC76-4FD4-B286-798E8940B239}"/>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85 t received is reconciled separately from the remaining 0.9 ha.</a:t>
            </a:r>
          </a:p>
        </p:txBody>
      </p:sp>
    </p:spTree>
    <p:extLst>
      <p:ext uri="{BB962C8B-B14F-4D97-AF65-F5344CB8AC3E}">
        <p14:creationId xmlns:p14="http://schemas.microsoft.com/office/powerpoint/2010/main" val="1406429853"/>
      </p:ext>
    </p:extLst>
  </p:cSld>
</p:sld>
</file>

<file path=ppt/slides/slide15.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0BB75180-6989-4BC5-84F8-7D9D4289F696}"/>
              </a:ext>
            </a:extLst>
          </p:cNvPr>
          <p:cNvPicPr>
            <a:picLocks xmlns:a="http://schemas.openxmlformats.org/drawingml/2006/main" noChangeAspect="1"/>
          </p:cNvPicPr>
          <p:nvPr/>
        </p:nvPicPr>
        <p:blipFill>
          <a:blip xmlns:r="http://schemas.openxmlformats.org/officeDocument/2006/relationships" xmlns:a="http://schemas.openxmlformats.org/drawingml/2006/main" r:embed="Rc8ab1a67693c4ed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9F361C9-2CB9-401A-A259-927EA31A490A}"/>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7E2A5E8E-E223-4A72-BBE7-532C93080897}"/>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Trust, permissions and paper migration</a:t>
            </a:r>
          </a:p>
        </p:txBody>
      </p:sp>
      <p:sp>
        <p:nvSpPr>
          <p:cNvPr id="4" name="">
            <a:extLst xmlns:a="http://schemas.openxmlformats.org/drawingml/2006/main">
              <a:ext uri="{FF2B5EF4-FFF2-40B4-BE49-F238E27FC236}">
                <a16:creationId xmlns:a16="http://schemas.microsoft.com/office/drawing/2014/main" id="{53AAB095-1647-4405-81EF-8869E905DAD1}"/>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CA21A731-9F47-4B37-AEFC-47D4531C79A1}"/>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15</a:t>
            </a:r>
          </a:p>
        </p:txBody>
      </p:sp>
      <p:pic>
        <p:nvPicPr>
          <p:cNvPr id="6" name="">
            <a:extLst xmlns:a="http://schemas.openxmlformats.org/drawingml/2006/main">
              <a:ext uri="{FF2B5EF4-FFF2-40B4-BE49-F238E27FC236}">
                <a16:creationId xmlns:a16="http://schemas.microsoft.com/office/drawing/2014/main" id="{915F124E-CA2B-4754-9395-D5FC27115E2F}"/>
              </a:ext>
            </a:extLst>
          </p:cNvPr>
          <p:cNvPicPr>
            <a:picLocks xmlns:a="http://schemas.openxmlformats.org/drawingml/2006/main" noChangeAspect="1"/>
          </p:cNvPicPr>
          <p:nvPr/>
        </p:nvPicPr>
        <p:blipFill>
          <a:blip xmlns:r="http://schemas.openxmlformats.org/officeDocument/2006/relationships" xmlns:a="http://schemas.openxmlformats.org/drawingml/2006/main" r:embed="R041485061b394ec0"/>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F44136B6-FDFC-40B9-A527-176CC8EDEDAF}"/>
              </a:ext>
            </a:extLst>
          </p:cNvPr>
          <p:cNvSpPr>
            <a:spLocks xmlns:a="http://schemas.openxmlformats.org/drawingml/2006/main" noGrp="1"/>
          </p:cNvSpPr>
          <p:nvPr/>
        </p:nvSpPr>
        <p:spPr>
          <a:xfrm xmlns:a="http://schemas.openxmlformats.org/drawingml/2006/main">
            <a:off x="6096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78A9FF"/>
                </a:solidFill>
                <a:latin typeface="IBM Plex Sans"/>
                <a:ea typeface="IBM Plex Sans"/>
                <a:cs typeface="IBM Plex Sans"/>
              </a:defRPr>
            </a:defPPr>
            <a:lvl1pPr>
              <a:defRPr sz="2400" b="1">
                <a:solidFill>
                  <a:srgbClr val="78A9FF"/>
                </a:solidFill>
                <a:latin typeface="IBM Plex Sans"/>
                <a:ea typeface="IBM Plex Sans"/>
                <a:cs typeface="IBM Plex Sans"/>
              </a:defRPr>
            </a:lvl1pPr>
            <a:lvl2pPr>
              <a:defRPr sz="2400" b="1">
                <a:solidFill>
                  <a:srgbClr val="78A9FF"/>
                </a:solidFill>
                <a:latin typeface="IBM Plex Sans"/>
                <a:ea typeface="IBM Plex Sans"/>
                <a:cs typeface="IBM Plex Sans"/>
              </a:defRPr>
            </a:lvl2pPr>
            <a:lvl3pPr>
              <a:defRPr sz="2400" b="1">
                <a:solidFill>
                  <a:srgbClr val="78A9FF"/>
                </a:solidFill>
                <a:latin typeface="IBM Plex Sans"/>
                <a:ea typeface="IBM Plex Sans"/>
                <a:cs typeface="IBM Plex Sans"/>
              </a:defRPr>
            </a:lvl3pPr>
            <a:lvl4pPr>
              <a:defRPr sz="2400" b="1">
                <a:solidFill>
                  <a:srgbClr val="78A9FF"/>
                </a:solidFill>
                <a:latin typeface="IBM Plex Sans"/>
                <a:ea typeface="IBM Plex Sans"/>
                <a:cs typeface="IBM Plex Sans"/>
              </a:defRPr>
            </a:lvl4pPr>
            <a:lvl5pPr>
              <a:defRPr sz="2400" b="1">
                <a:solidFill>
                  <a:srgbClr val="78A9FF"/>
                </a:solidFill>
                <a:latin typeface="IBM Plex Sans"/>
                <a:ea typeface="IBM Plex Sans"/>
                <a:cs typeface="IBM Plex Sans"/>
              </a:defRPr>
            </a:lvl5pPr>
            <a:lvl6pPr>
              <a:defRPr sz="2400" b="1">
                <a:solidFill>
                  <a:srgbClr val="78A9FF"/>
                </a:solidFill>
                <a:latin typeface="IBM Plex Sans"/>
                <a:ea typeface="IBM Plex Sans"/>
                <a:cs typeface="IBM Plex Sans"/>
              </a:defRPr>
            </a:lvl6pPr>
            <a:lvl7pPr>
              <a:defRPr sz="2400" b="1">
                <a:solidFill>
                  <a:srgbClr val="78A9FF"/>
                </a:solidFill>
                <a:latin typeface="IBM Plex Sans"/>
                <a:ea typeface="IBM Plex Sans"/>
                <a:cs typeface="IBM Plex Sans"/>
              </a:defRPr>
            </a:lvl7pPr>
            <a:lvl8pPr>
              <a:defRPr sz="2400" b="1">
                <a:solidFill>
                  <a:srgbClr val="78A9FF"/>
                </a:solidFill>
                <a:latin typeface="IBM Plex Sans"/>
                <a:ea typeface="IBM Plex Sans"/>
                <a:cs typeface="IBM Plex Sans"/>
              </a:defRPr>
            </a:lvl8pPr>
            <a:lvl9pPr>
              <a:defRPr sz="2400" b="1">
                <a:solidFill>
                  <a:srgbClr val="78A9FF"/>
                </a:solidFill>
                <a:latin typeface="IBM Plex Sans"/>
                <a:ea typeface="IBM Plex Sans"/>
                <a:cs typeface="IBM Plex Sans"/>
              </a:defRPr>
            </a:lvl9pPr>
          </a:lstStyle>
          <a:p xmlns:a="http://schemas.openxmlformats.org/drawingml/2006/main">
            <a:pPr>
              <a:defRPr sz="2400" b="1">
                <a:solidFill>
                  <a:srgbClr val="78A9FF"/>
                </a:solidFill>
                <a:latin typeface="IBM Plex Sans"/>
                <a:ea typeface="IBM Plex Sans"/>
                <a:cs typeface="IBM Plex Sans"/>
              </a:defRPr>
            </a:pPr>
            <a:r>
              <a:rPr sz="2400" b="1">
                <a:solidFill>
                  <a:srgbClr val="78A9FF"/>
                </a:solidFill>
                <a:latin typeface="IBM Plex Sans"/>
                <a:ea typeface="IBM Plex Sans"/>
                <a:cs typeface="IBM Plex Sans"/>
              </a:rPr>
              <a:t>Controlled access</a:t>
            </a:r>
          </a:p>
        </p:txBody>
      </p:sp>
      <p:sp>
        <p:nvSpPr>
          <p:cNvPr id="8" name="">
            <a:extLst xmlns:a="http://schemas.openxmlformats.org/drawingml/2006/main">
              <a:ext uri="{FF2B5EF4-FFF2-40B4-BE49-F238E27FC236}">
                <a16:creationId xmlns:a16="http://schemas.microsoft.com/office/drawing/2014/main" id="{18023018-C3EE-4645-BAD1-95E7105AD694}"/>
              </a:ext>
            </a:extLst>
          </p:cNvPr>
          <p:cNvSpPr>
            <a:spLocks xmlns:a="http://schemas.openxmlformats.org/drawingml/2006/main" noGrp="1"/>
          </p:cNvSpPr>
          <p:nvPr/>
        </p:nvSpPr>
        <p:spPr>
          <a:xfrm xmlns:a="http://schemas.openxmlformats.org/drawingml/2006/main">
            <a:off x="6096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Field agents: assigned plots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Planners: allocations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Supervisors: approvals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Finance: receipt / settlement view</a:t>
            </a:r>
          </a:p>
        </p:txBody>
      </p:sp>
      <p:sp>
        <p:nvSpPr>
          <p:cNvPr id="9" name="">
            <a:extLst xmlns:a="http://schemas.openxmlformats.org/drawingml/2006/main">
              <a:ext uri="{FF2B5EF4-FFF2-40B4-BE49-F238E27FC236}">
                <a16:creationId xmlns:a16="http://schemas.microsoft.com/office/drawing/2014/main" id="{3FDE7821-EDD3-4BE5-AC41-0E1EDA868EA1}"/>
              </a:ext>
            </a:extLst>
          </p:cNvPr>
          <p:cNvSpPr>
            <a:spLocks xmlns:a="http://schemas.openxmlformats.org/drawingml/2006/main" noGrp="1"/>
          </p:cNvSpPr>
          <p:nvPr/>
        </p:nvSpPr>
        <p:spPr>
          <a:xfrm xmlns:a="http://schemas.openxmlformats.org/drawingml/2006/main">
            <a:off x="432435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Traceable changes</a:t>
            </a:r>
          </a:p>
        </p:txBody>
      </p:sp>
      <p:sp>
        <p:nvSpPr>
          <p:cNvPr id="10" name="">
            <a:extLst xmlns:a="http://schemas.openxmlformats.org/drawingml/2006/main">
              <a:ext uri="{FF2B5EF4-FFF2-40B4-BE49-F238E27FC236}">
                <a16:creationId xmlns:a16="http://schemas.microsoft.com/office/drawing/2014/main" id="{0756014A-D160-4E7F-A18F-3351A50DAB9F}"/>
              </a:ext>
            </a:extLst>
          </p:cNvPr>
          <p:cNvSpPr>
            <a:spLocks xmlns:a="http://schemas.openxmlformats.org/drawingml/2006/main" noGrp="1"/>
          </p:cNvSpPr>
          <p:nvPr/>
        </p:nvSpPr>
        <p:spPr>
          <a:xfrm xmlns:a="http://schemas.openxmlformats.org/drawingml/2006/main">
            <a:off x="432435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Who, when and why</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Before / after values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Boundary and event versions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Exports and retention policy</a:t>
            </a:r>
          </a:p>
        </p:txBody>
      </p:sp>
      <p:sp>
        <p:nvSpPr>
          <p:cNvPr id="11" name="">
            <a:extLst xmlns:a="http://schemas.openxmlformats.org/drawingml/2006/main">
              <a:ext uri="{FF2B5EF4-FFF2-40B4-BE49-F238E27FC236}">
                <a16:creationId xmlns:a16="http://schemas.microsoft.com/office/drawing/2014/main" id="{9123AB2A-305B-4140-8231-E30EE5C0FFED}"/>
              </a:ext>
            </a:extLst>
          </p:cNvPr>
          <p:cNvSpPr>
            <a:spLocks xmlns:a="http://schemas.openxmlformats.org/drawingml/2006/main" noGrp="1"/>
          </p:cNvSpPr>
          <p:nvPr/>
        </p:nvSpPr>
        <p:spPr>
          <a:xfrm xmlns:a="http://schemas.openxmlformats.org/drawingml/2006/main">
            <a:off x="80391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Paper to registry</a:t>
            </a:r>
          </a:p>
        </p:txBody>
      </p:sp>
      <p:sp>
        <p:nvSpPr>
          <p:cNvPr id="12" name="">
            <a:extLst xmlns:a="http://schemas.openxmlformats.org/drawingml/2006/main">
              <a:ext uri="{FF2B5EF4-FFF2-40B4-BE49-F238E27FC236}">
                <a16:creationId xmlns:a16="http://schemas.microsoft.com/office/drawing/2014/main" id="{935C7858-5A49-44CC-AA9C-4C50B5C19F1F}"/>
              </a:ext>
            </a:extLst>
          </p:cNvPr>
          <p:cNvSpPr>
            <a:spLocks xmlns:a="http://schemas.openxmlformats.org/drawingml/2006/main" noGrp="1"/>
          </p:cNvSpPr>
          <p:nvPr/>
        </p:nvSpPr>
        <p:spPr>
          <a:xfrm xmlns:a="http://schemas.openxmlformats.org/drawingml/2006/main">
            <a:off x="80391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Scan and index notebooks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Transcribe or OCR with review</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Deduplicate farmer / plot IDs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Verify boundaries in the field</a:t>
            </a:r>
          </a:p>
        </p:txBody>
      </p:sp>
      <p:sp>
        <p:nvSpPr>
          <p:cNvPr id="13" name="">
            <a:extLst xmlns:a="http://schemas.openxmlformats.org/drawingml/2006/main">
              <a:ext uri="{FF2B5EF4-FFF2-40B4-BE49-F238E27FC236}">
                <a16:creationId xmlns:a16="http://schemas.microsoft.com/office/drawing/2014/main" id="{0AEC7191-A3C6-4F3B-9C76-0A5D343B91E8}"/>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Migration batches retain page references and unresolved discrepancies.</a:t>
            </a:r>
          </a:p>
        </p:txBody>
      </p:sp>
    </p:spTree>
    <p:extLst>
      <p:ext uri="{BB962C8B-B14F-4D97-AF65-F5344CB8AC3E}">
        <p14:creationId xmlns:p14="http://schemas.microsoft.com/office/powerpoint/2010/main" val="125794330"/>
      </p:ext>
    </p:extLst>
  </p:cSld>
</p:sld>
</file>

<file path=ppt/slides/slide16.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9C0B51F2-4CE4-45C9-9E93-FE4332C409BF}"/>
              </a:ext>
            </a:extLst>
          </p:cNvPr>
          <p:cNvPicPr>
            <a:picLocks xmlns:a="http://schemas.openxmlformats.org/drawingml/2006/main" noChangeAspect="1"/>
          </p:cNvPicPr>
          <p:nvPr/>
        </p:nvPicPr>
        <p:blipFill>
          <a:blip xmlns:r="http://schemas.openxmlformats.org/officeDocument/2006/relationships" xmlns:a="http://schemas.openxmlformats.org/drawingml/2006/main" r:embed="R4dea13320809420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640E70C-505C-4330-973D-7C9373A8B92B}"/>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26A9F207-232B-4A2F-B3CC-90E5C16CD1DA}"/>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Satellite imagery is optional supporting evidence</a:t>
            </a:r>
          </a:p>
        </p:txBody>
      </p:sp>
      <p:sp>
        <p:nvSpPr>
          <p:cNvPr id="4" name="">
            <a:extLst xmlns:a="http://schemas.openxmlformats.org/drawingml/2006/main">
              <a:ext uri="{FF2B5EF4-FFF2-40B4-BE49-F238E27FC236}">
                <a16:creationId xmlns:a16="http://schemas.microsoft.com/office/drawing/2014/main" id="{27A93AEF-01A3-42D7-8A2B-88DF1BDC5780}"/>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A78C1111-A037-43CF-A46E-616079504B18}"/>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16</a:t>
            </a:r>
          </a:p>
        </p:txBody>
      </p:sp>
      <p:pic>
        <p:nvPicPr>
          <p:cNvPr id="6" name="">
            <a:extLst xmlns:a="http://schemas.openxmlformats.org/drawingml/2006/main">
              <a:ext uri="{FF2B5EF4-FFF2-40B4-BE49-F238E27FC236}">
                <a16:creationId xmlns:a16="http://schemas.microsoft.com/office/drawing/2014/main" id="{C6FF5045-8B90-4F17-8E18-E3CADD62E253}"/>
              </a:ext>
            </a:extLst>
          </p:cNvPr>
          <p:cNvPicPr>
            <a:picLocks xmlns:a="http://schemas.openxmlformats.org/drawingml/2006/main" noChangeAspect="1"/>
          </p:cNvPicPr>
          <p:nvPr/>
        </p:nvPicPr>
        <p:blipFill>
          <a:blip xmlns:r="http://schemas.openxmlformats.org/officeDocument/2006/relationships" xmlns:a="http://schemas.openxmlformats.org/drawingml/2006/main" r:embed="R6e23d0fb468a4243"/>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CCDA6A59-FD50-41EA-9C6C-F67DC0363325}"/>
              </a:ext>
            </a:extLst>
          </p:cNvPr>
          <p:cNvSpPr>
            <a:spLocks xmlns:a="http://schemas.openxmlformats.org/drawingml/2006/main" noGrp="1"/>
          </p:cNvSpPr>
          <p:nvPr/>
        </p:nvSpPr>
        <p:spPr>
          <a:xfrm xmlns:a="http://schemas.openxmlformats.org/drawingml/2006/main">
            <a:off x="609600" y="219075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Potential use</a:t>
            </a:r>
          </a:p>
        </p:txBody>
      </p:sp>
      <p:sp>
        <p:nvSpPr>
          <p:cNvPr id="8" name="">
            <a:extLst xmlns:a="http://schemas.openxmlformats.org/drawingml/2006/main">
              <a:ext uri="{FF2B5EF4-FFF2-40B4-BE49-F238E27FC236}">
                <a16:creationId xmlns:a16="http://schemas.microsoft.com/office/drawing/2014/main" id="{C4EC6215-3BE8-4B20-B0F1-322A35865140}"/>
              </a:ext>
            </a:extLst>
          </p:cNvPr>
          <p:cNvSpPr>
            <a:spLocks xmlns:a="http://schemas.openxmlformats.org/drawingml/2006/main" noGrp="1"/>
          </p:cNvSpPr>
          <p:nvPr/>
        </p:nvSpPr>
        <p:spPr>
          <a:xfrm xmlns:a="http://schemas.openxmlformats.org/drawingml/2006/main">
            <a:off x="4238625" y="219075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Compare seasonal vegetation signals, flag field changes and prioritise agent visits.</a:t>
            </a:r>
          </a:p>
        </p:txBody>
      </p:sp>
      <p:sp>
        <p:nvSpPr>
          <p:cNvPr id="9" name="">
            <a:extLst xmlns:a="http://schemas.openxmlformats.org/drawingml/2006/main">
              <a:ext uri="{FF2B5EF4-FFF2-40B4-BE49-F238E27FC236}">
                <a16:creationId xmlns:a16="http://schemas.microsoft.com/office/drawing/2014/main" id="{C80DBBAF-E053-4740-AE06-36E95E84924A}"/>
              </a:ext>
            </a:extLst>
          </p:cNvPr>
          <p:cNvSpPr>
            <a:spLocks xmlns:a="http://schemas.openxmlformats.org/drawingml/2006/main" noGrp="1"/>
          </p:cNvSpPr>
          <p:nvPr/>
        </p:nvSpPr>
        <p:spPr>
          <a:xfrm xmlns:a="http://schemas.openxmlformats.org/drawingml/2006/main">
            <a:off x="609600" y="3114675"/>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83C3A29-BB48-4368-92BD-A08516CF8A3D}"/>
              </a:ext>
            </a:extLst>
          </p:cNvPr>
          <p:cNvSpPr>
            <a:spLocks xmlns:a="http://schemas.openxmlformats.org/drawingml/2006/main" noGrp="1"/>
          </p:cNvSpPr>
          <p:nvPr/>
        </p:nvSpPr>
        <p:spPr>
          <a:xfrm xmlns:a="http://schemas.openxmlformats.org/drawingml/2006/main">
            <a:off x="609600" y="3324225"/>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Practical limits</a:t>
            </a:r>
          </a:p>
        </p:txBody>
      </p:sp>
      <p:sp>
        <p:nvSpPr>
          <p:cNvPr id="11" name="">
            <a:extLst xmlns:a="http://schemas.openxmlformats.org/drawingml/2006/main">
              <a:ext uri="{FF2B5EF4-FFF2-40B4-BE49-F238E27FC236}">
                <a16:creationId xmlns:a16="http://schemas.microsoft.com/office/drawing/2014/main" id="{F80EDA06-492A-4E4B-A96D-D934F4176292}"/>
              </a:ext>
            </a:extLst>
          </p:cNvPr>
          <p:cNvSpPr>
            <a:spLocks xmlns:a="http://schemas.openxmlformats.org/drawingml/2006/main" noGrp="1"/>
          </p:cNvSpPr>
          <p:nvPr/>
        </p:nvSpPr>
        <p:spPr>
          <a:xfrm xmlns:a="http://schemas.openxmlformats.org/drawingml/2006/main">
            <a:off x="4238625" y="3324225"/>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Cloud cover, revisit intervals and small plots can limit useful observations. Ground checks remain necessary.</a:t>
            </a:r>
          </a:p>
        </p:txBody>
      </p:sp>
      <p:sp>
        <p:nvSpPr>
          <p:cNvPr id="12" name="">
            <a:extLst xmlns:a="http://schemas.openxmlformats.org/drawingml/2006/main">
              <a:ext uri="{FF2B5EF4-FFF2-40B4-BE49-F238E27FC236}">
                <a16:creationId xmlns:a16="http://schemas.microsoft.com/office/drawing/2014/main" id="{B5B3BAC2-4DA0-461F-9598-CB6B3CF133D4}"/>
              </a:ext>
            </a:extLst>
          </p:cNvPr>
          <p:cNvSpPr>
            <a:spLocks xmlns:a="http://schemas.openxmlformats.org/drawingml/2006/main" noGrp="1"/>
          </p:cNvSpPr>
          <p:nvPr/>
        </p:nvSpPr>
        <p:spPr>
          <a:xfrm xmlns:a="http://schemas.openxmlformats.org/drawingml/2006/main">
            <a:off x="609600" y="4248150"/>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14F304E4-397E-41AE-9D3F-86D19B7275E8}"/>
              </a:ext>
            </a:extLst>
          </p:cNvPr>
          <p:cNvSpPr>
            <a:spLocks xmlns:a="http://schemas.openxmlformats.org/drawingml/2006/main" noGrp="1"/>
          </p:cNvSpPr>
          <p:nvPr/>
        </p:nvSpPr>
        <p:spPr>
          <a:xfrm xmlns:a="http://schemas.openxmlformats.org/drawingml/2006/main">
            <a:off x="609600" y="445770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Pilot decision</a:t>
            </a:r>
          </a:p>
        </p:txBody>
      </p:sp>
      <p:sp>
        <p:nvSpPr>
          <p:cNvPr id="14" name="">
            <a:extLst xmlns:a="http://schemas.openxmlformats.org/drawingml/2006/main">
              <a:ext uri="{FF2B5EF4-FFF2-40B4-BE49-F238E27FC236}">
                <a16:creationId xmlns:a16="http://schemas.microsoft.com/office/drawing/2014/main" id="{645FF044-15AA-46DE-9437-E4BA0430A791}"/>
              </a:ext>
            </a:extLst>
          </p:cNvPr>
          <p:cNvSpPr>
            <a:spLocks xmlns:a="http://schemas.openxmlformats.org/drawingml/2006/main" noGrp="1"/>
          </p:cNvSpPr>
          <p:nvPr/>
        </p:nvSpPr>
        <p:spPr>
          <a:xfrm xmlns:a="http://schemas.openxmlformats.org/drawingml/2006/main">
            <a:off x="4238625" y="44577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Use registry and agent evidence first. Add imagery only after agreeing coverage, licensing, cost and validation.</a:t>
            </a:r>
          </a:p>
        </p:txBody>
      </p:sp>
      <p:sp>
        <p:nvSpPr>
          <p:cNvPr id="15" name="">
            <a:extLst xmlns:a="http://schemas.openxmlformats.org/drawingml/2006/main">
              <a:ext uri="{FF2B5EF4-FFF2-40B4-BE49-F238E27FC236}">
                <a16:creationId xmlns:a16="http://schemas.microsoft.com/office/drawing/2014/main" id="{A468201A-3DD3-4AFF-A6C3-4AB12371E21A}"/>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3DDBD9"/>
                </a:solidFill>
                <a:latin typeface="IBM Plex Sans"/>
                <a:ea typeface="IBM Plex Sans"/>
                <a:cs typeface="IBM Plex Sans"/>
              </a:defRPr>
            </a:defPPr>
            <a:lvl1pPr>
              <a:defRPr sz="1725" b="1">
                <a:solidFill>
                  <a:srgbClr val="3DDBD9"/>
                </a:solidFill>
                <a:latin typeface="IBM Plex Sans"/>
                <a:ea typeface="IBM Plex Sans"/>
                <a:cs typeface="IBM Plex Sans"/>
              </a:defRPr>
            </a:lvl1pPr>
            <a:lvl2pPr>
              <a:defRPr sz="1725" b="1">
                <a:solidFill>
                  <a:srgbClr val="3DDBD9"/>
                </a:solidFill>
                <a:latin typeface="IBM Plex Sans"/>
                <a:ea typeface="IBM Plex Sans"/>
                <a:cs typeface="IBM Plex Sans"/>
              </a:defRPr>
            </a:lvl2pPr>
            <a:lvl3pPr>
              <a:defRPr sz="1725" b="1">
                <a:solidFill>
                  <a:srgbClr val="3DDBD9"/>
                </a:solidFill>
                <a:latin typeface="IBM Plex Sans"/>
                <a:ea typeface="IBM Plex Sans"/>
                <a:cs typeface="IBM Plex Sans"/>
              </a:defRPr>
            </a:lvl3pPr>
            <a:lvl4pPr>
              <a:defRPr sz="1725" b="1">
                <a:solidFill>
                  <a:srgbClr val="3DDBD9"/>
                </a:solidFill>
                <a:latin typeface="IBM Plex Sans"/>
                <a:ea typeface="IBM Plex Sans"/>
                <a:cs typeface="IBM Plex Sans"/>
              </a:defRPr>
            </a:lvl4pPr>
            <a:lvl5pPr>
              <a:defRPr sz="1725" b="1">
                <a:solidFill>
                  <a:srgbClr val="3DDBD9"/>
                </a:solidFill>
                <a:latin typeface="IBM Plex Sans"/>
                <a:ea typeface="IBM Plex Sans"/>
                <a:cs typeface="IBM Plex Sans"/>
              </a:defRPr>
            </a:lvl5pPr>
            <a:lvl6pPr>
              <a:defRPr sz="1725" b="1">
                <a:solidFill>
                  <a:srgbClr val="3DDBD9"/>
                </a:solidFill>
                <a:latin typeface="IBM Plex Sans"/>
                <a:ea typeface="IBM Plex Sans"/>
                <a:cs typeface="IBM Plex Sans"/>
              </a:defRPr>
            </a:lvl6pPr>
            <a:lvl7pPr>
              <a:defRPr sz="1725" b="1">
                <a:solidFill>
                  <a:srgbClr val="3DDBD9"/>
                </a:solidFill>
                <a:latin typeface="IBM Plex Sans"/>
                <a:ea typeface="IBM Plex Sans"/>
                <a:cs typeface="IBM Plex Sans"/>
              </a:defRPr>
            </a:lvl7pPr>
            <a:lvl8pPr>
              <a:defRPr sz="1725" b="1">
                <a:solidFill>
                  <a:srgbClr val="3DDBD9"/>
                </a:solidFill>
                <a:latin typeface="IBM Plex Sans"/>
                <a:ea typeface="IBM Plex Sans"/>
                <a:cs typeface="IBM Plex Sans"/>
              </a:defRPr>
            </a:lvl8pPr>
            <a:lvl9pPr>
              <a:defRPr sz="1725" b="1">
                <a:solidFill>
                  <a:srgbClr val="3DDBD9"/>
                </a:solidFill>
                <a:latin typeface="IBM Plex Sans"/>
                <a:ea typeface="IBM Plex Sans"/>
                <a:cs typeface="IBM Plex Sans"/>
              </a:defRPr>
            </a:lvl9pPr>
          </a:lstStyle>
          <a:p xmlns:a="http://schemas.openxmlformats.org/drawingml/2006/main">
            <a:pPr>
              <a:defRPr sz="1725" b="1">
                <a:solidFill>
                  <a:srgbClr val="3DDBD9"/>
                </a:solidFill>
                <a:latin typeface="IBM Plex Sans"/>
                <a:ea typeface="IBM Plex Sans"/>
                <a:cs typeface="IBM Plex Sans"/>
              </a:defRPr>
            </a:pPr>
            <a:r>
              <a:rPr sz="1725" b="1">
                <a:solidFill>
                  <a:srgbClr val="3DDBD9"/>
                </a:solidFill>
                <a:latin typeface="IBM Plex Sans"/>
                <a:ea typeface="IBM Plex Sans"/>
                <a:cs typeface="IBM Plex Sans"/>
              </a:rPr>
              <a:t>No autonomous harvest, yield or payment decision based only on imagery.</a:t>
            </a:r>
          </a:p>
        </p:txBody>
      </p:sp>
    </p:spTree>
    <p:extLst>
      <p:ext uri="{BB962C8B-B14F-4D97-AF65-F5344CB8AC3E}">
        <p14:creationId xmlns:p14="http://schemas.microsoft.com/office/powerpoint/2010/main" val="1939486405"/>
      </p:ext>
    </p:extLst>
  </p:cSld>
</p:sld>
</file>

<file path=ppt/slides/slide17.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D96F0E01-9366-463B-8663-14C28CC4B1A7}"/>
              </a:ext>
            </a:extLst>
          </p:cNvPr>
          <p:cNvPicPr>
            <a:picLocks xmlns:a="http://schemas.openxmlformats.org/drawingml/2006/main" noChangeAspect="1"/>
          </p:cNvPicPr>
          <p:nvPr/>
        </p:nvPicPr>
        <p:blipFill>
          <a:blip xmlns:r="http://schemas.openxmlformats.org/officeDocument/2006/relationships" xmlns:a="http://schemas.openxmlformats.org/drawingml/2006/main" r:embed="Rb8c0a3adf340437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1E98B52-6C79-425A-B37A-9DEEE6B62366}"/>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A2CBDAAF-4E09-41C6-983A-EAA395EE87B2}"/>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Plant and Energy connect supply to operations</a:t>
            </a:r>
          </a:p>
        </p:txBody>
      </p:sp>
      <p:sp>
        <p:nvSpPr>
          <p:cNvPr id="4" name="">
            <a:extLst xmlns:a="http://schemas.openxmlformats.org/drawingml/2006/main">
              <a:ext uri="{FF2B5EF4-FFF2-40B4-BE49-F238E27FC236}">
                <a16:creationId xmlns:a16="http://schemas.microsoft.com/office/drawing/2014/main" id="{D2D54176-9D8A-4A23-9009-4AA38BFE2261}"/>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901C122E-287A-49BF-8A65-D2F9424B7534}"/>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17</a:t>
            </a:r>
          </a:p>
        </p:txBody>
      </p:sp>
      <p:pic>
        <p:nvPicPr>
          <p:cNvPr id="6" name="">
            <a:extLst xmlns:a="http://schemas.openxmlformats.org/drawingml/2006/main">
              <a:ext uri="{FF2B5EF4-FFF2-40B4-BE49-F238E27FC236}">
                <a16:creationId xmlns:a16="http://schemas.microsoft.com/office/drawing/2014/main" id="{7715F70D-78F6-465D-AD93-2B7D7B758B85}"/>
              </a:ext>
            </a:extLst>
          </p:cNvPr>
          <p:cNvPicPr>
            <a:picLocks xmlns:a="http://schemas.openxmlformats.org/drawingml/2006/main" noChangeAspect="1"/>
          </p:cNvPicPr>
          <p:nvPr/>
        </p:nvPicPr>
        <p:blipFill>
          <a:blip xmlns:r="http://schemas.openxmlformats.org/officeDocument/2006/relationships" xmlns:a="http://schemas.openxmlformats.org/drawingml/2006/main" r:embed="R56d2cd4dbb444a0d"/>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835AE1B8-F10F-4626-8CA7-BE02F4E5E097}"/>
              </a:ext>
            </a:extLst>
          </p:cNvPr>
          <p:cNvSpPr>
            <a:spLocks xmlns:a="http://schemas.openxmlformats.org/drawingml/2006/main" noGrp="1"/>
          </p:cNvSpPr>
          <p:nvPr/>
        </p:nvSpPr>
        <p:spPr>
          <a:xfrm xmlns:a="http://schemas.openxmlformats.org/drawingml/2006/main">
            <a:off x="609600" y="219075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Mill360 Plant</a:t>
            </a:r>
          </a:p>
        </p:txBody>
      </p:sp>
      <p:sp>
        <p:nvSpPr>
          <p:cNvPr id="8" name="">
            <a:extLst xmlns:a="http://schemas.openxmlformats.org/drawingml/2006/main">
              <a:ext uri="{FF2B5EF4-FFF2-40B4-BE49-F238E27FC236}">
                <a16:creationId xmlns:a16="http://schemas.microsoft.com/office/drawing/2014/main" id="{A5D9B81B-EB25-42DB-87E4-CC142A1CAAA3}"/>
              </a:ext>
            </a:extLst>
          </p:cNvPr>
          <p:cNvSpPr>
            <a:spLocks xmlns:a="http://schemas.openxmlformats.org/drawingml/2006/main" noGrp="1"/>
          </p:cNvSpPr>
          <p:nvPr/>
        </p:nvSpPr>
        <p:spPr>
          <a:xfrm xmlns:a="http://schemas.openxmlformats.org/drawingml/2006/main">
            <a:off x="4238625" y="219075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Relate cane arrivals to shift throughput, stoppages, recovery observations and maintenance work.</a:t>
            </a:r>
          </a:p>
        </p:txBody>
      </p:sp>
      <p:sp>
        <p:nvSpPr>
          <p:cNvPr id="9" name="">
            <a:extLst xmlns:a="http://schemas.openxmlformats.org/drawingml/2006/main">
              <a:ext uri="{FF2B5EF4-FFF2-40B4-BE49-F238E27FC236}">
                <a16:creationId xmlns:a16="http://schemas.microsoft.com/office/drawing/2014/main" id="{17DB9F73-5417-4258-BB03-8909B9E628A9}"/>
              </a:ext>
            </a:extLst>
          </p:cNvPr>
          <p:cNvSpPr>
            <a:spLocks xmlns:a="http://schemas.openxmlformats.org/drawingml/2006/main" noGrp="1"/>
          </p:cNvSpPr>
          <p:nvPr/>
        </p:nvSpPr>
        <p:spPr>
          <a:xfrm xmlns:a="http://schemas.openxmlformats.org/drawingml/2006/main">
            <a:off x="609600" y="3114675"/>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2FBC18E-C107-4A59-9BED-D0C02C6CD096}"/>
              </a:ext>
            </a:extLst>
          </p:cNvPr>
          <p:cNvSpPr>
            <a:spLocks xmlns:a="http://schemas.openxmlformats.org/drawingml/2006/main" noGrp="1"/>
          </p:cNvSpPr>
          <p:nvPr/>
        </p:nvSpPr>
        <p:spPr>
          <a:xfrm xmlns:a="http://schemas.openxmlformats.org/drawingml/2006/main">
            <a:off x="609600" y="3324225"/>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Mill360 Energy</a:t>
            </a:r>
          </a:p>
        </p:txBody>
      </p:sp>
      <p:sp>
        <p:nvSpPr>
          <p:cNvPr id="11" name="">
            <a:extLst xmlns:a="http://schemas.openxmlformats.org/drawingml/2006/main">
              <a:ext uri="{FF2B5EF4-FFF2-40B4-BE49-F238E27FC236}">
                <a16:creationId xmlns:a16="http://schemas.microsoft.com/office/drawing/2014/main" id="{3119259E-A5B0-4E46-9ADE-EA61243CCBC5}"/>
              </a:ext>
            </a:extLst>
          </p:cNvPr>
          <p:cNvSpPr>
            <a:spLocks xmlns:a="http://schemas.openxmlformats.org/drawingml/2006/main" noGrp="1"/>
          </p:cNvSpPr>
          <p:nvPr/>
        </p:nvSpPr>
        <p:spPr>
          <a:xfrm xmlns:a="http://schemas.openxmlformats.org/drawingml/2006/main">
            <a:off x="4238625" y="3324225"/>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Track steam, electricity and bagasse balances with agreed meter boundaries and data quality checks.</a:t>
            </a:r>
          </a:p>
        </p:txBody>
      </p:sp>
      <p:sp>
        <p:nvSpPr>
          <p:cNvPr id="12" name="">
            <a:extLst xmlns:a="http://schemas.openxmlformats.org/drawingml/2006/main">
              <a:ext uri="{FF2B5EF4-FFF2-40B4-BE49-F238E27FC236}">
                <a16:creationId xmlns:a16="http://schemas.microsoft.com/office/drawing/2014/main" id="{117B8763-F2B8-47F8-BC2D-2304553A822D}"/>
              </a:ext>
            </a:extLst>
          </p:cNvPr>
          <p:cNvSpPr>
            <a:spLocks xmlns:a="http://schemas.openxmlformats.org/drawingml/2006/main" noGrp="1"/>
          </p:cNvSpPr>
          <p:nvPr/>
        </p:nvSpPr>
        <p:spPr>
          <a:xfrm xmlns:a="http://schemas.openxmlformats.org/drawingml/2006/main">
            <a:off x="609600" y="4248150"/>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4A55F375-6882-4CA4-856B-172D78F4F049}"/>
              </a:ext>
            </a:extLst>
          </p:cNvPr>
          <p:cNvSpPr>
            <a:spLocks xmlns:a="http://schemas.openxmlformats.org/drawingml/2006/main" noGrp="1"/>
          </p:cNvSpPr>
          <p:nvPr/>
        </p:nvSpPr>
        <p:spPr>
          <a:xfrm xmlns:a="http://schemas.openxmlformats.org/drawingml/2006/main">
            <a:off x="609600" y="445770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Operational decisions</a:t>
            </a:r>
          </a:p>
        </p:txBody>
      </p:sp>
      <p:sp>
        <p:nvSpPr>
          <p:cNvPr id="14" name="">
            <a:extLst xmlns:a="http://schemas.openxmlformats.org/drawingml/2006/main">
              <a:ext uri="{FF2B5EF4-FFF2-40B4-BE49-F238E27FC236}">
                <a16:creationId xmlns:a16="http://schemas.microsoft.com/office/drawing/2014/main" id="{8CF8282E-D393-4F48-942E-22F32E3883E2}"/>
              </a:ext>
            </a:extLst>
          </p:cNvPr>
          <p:cNvSpPr>
            <a:spLocks xmlns:a="http://schemas.openxmlformats.org/drawingml/2006/main" noGrp="1"/>
          </p:cNvSpPr>
          <p:nvPr/>
        </p:nvSpPr>
        <p:spPr>
          <a:xfrm xmlns:a="http://schemas.openxmlformats.org/drawingml/2006/main">
            <a:off x="4238625" y="44577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Expose shortages and unexplained losses. Route alerts to owners and track corrective actions.</a:t>
            </a:r>
          </a:p>
        </p:txBody>
      </p:sp>
      <p:sp>
        <p:nvSpPr>
          <p:cNvPr id="15" name="">
            <a:extLst xmlns:a="http://schemas.openxmlformats.org/drawingml/2006/main">
              <a:ext uri="{FF2B5EF4-FFF2-40B4-BE49-F238E27FC236}">
                <a16:creationId xmlns:a16="http://schemas.microsoft.com/office/drawing/2014/main" id="{4A2112FB-68D5-434A-9503-1CFA52176986}"/>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First release uses read access. Operational control remains with authorised mill teams.</a:t>
            </a:r>
          </a:p>
        </p:txBody>
      </p:sp>
    </p:spTree>
    <p:extLst>
      <p:ext uri="{BB962C8B-B14F-4D97-AF65-F5344CB8AC3E}">
        <p14:creationId xmlns:p14="http://schemas.microsoft.com/office/powerpoint/2010/main" val="1797289438"/>
      </p:ext>
    </p:extLst>
  </p:cSld>
</p:sld>
</file>

<file path=ppt/slides/slide18.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793405AF-4E42-434D-BA22-966EDE79E703}"/>
              </a:ext>
            </a:extLst>
          </p:cNvPr>
          <p:cNvPicPr>
            <a:picLocks xmlns:a="http://schemas.openxmlformats.org/drawingml/2006/main" noChangeAspect="1"/>
          </p:cNvPicPr>
          <p:nvPr/>
        </p:nvPicPr>
        <p:blipFill>
          <a:blip xmlns:r="http://schemas.openxmlformats.org/officeDocument/2006/relationships" xmlns:a="http://schemas.openxmlformats.org/drawingml/2006/main" r:embed="R1a73b0e35ee446f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0AF9AD0-2FFE-4AD1-9663-E8ECFA0DB141}"/>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9ED0E99F-879E-43E6-9043-F5F5F3DA5750}"/>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Finance, Green and IQ use the same evidence</a:t>
            </a:r>
          </a:p>
        </p:txBody>
      </p:sp>
      <p:sp>
        <p:nvSpPr>
          <p:cNvPr id="4" name="">
            <a:extLst xmlns:a="http://schemas.openxmlformats.org/drawingml/2006/main">
              <a:ext uri="{FF2B5EF4-FFF2-40B4-BE49-F238E27FC236}">
                <a16:creationId xmlns:a16="http://schemas.microsoft.com/office/drawing/2014/main" id="{3DDEAFAF-7E9A-40B8-A2FA-283315391742}"/>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FD3C67C6-B0DF-494A-B6F5-4A0667909003}"/>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18</a:t>
            </a:r>
          </a:p>
        </p:txBody>
      </p:sp>
      <p:pic>
        <p:nvPicPr>
          <p:cNvPr id="6" name="">
            <a:extLst xmlns:a="http://schemas.openxmlformats.org/drawingml/2006/main">
              <a:ext uri="{FF2B5EF4-FFF2-40B4-BE49-F238E27FC236}">
                <a16:creationId xmlns:a16="http://schemas.microsoft.com/office/drawing/2014/main" id="{4F8E6941-FF5F-4A63-B595-23B3F6F6891D}"/>
              </a:ext>
            </a:extLst>
          </p:cNvPr>
          <p:cNvPicPr>
            <a:picLocks xmlns:a="http://schemas.openxmlformats.org/drawingml/2006/main" noChangeAspect="1"/>
          </p:cNvPicPr>
          <p:nvPr/>
        </p:nvPicPr>
        <p:blipFill>
          <a:blip xmlns:r="http://schemas.openxmlformats.org/officeDocument/2006/relationships" xmlns:a="http://schemas.openxmlformats.org/drawingml/2006/main" r:embed="R4f4d70b1b1c240fd"/>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1A7099B8-E124-4923-B31F-283F14AE4D76}"/>
              </a:ext>
            </a:extLst>
          </p:cNvPr>
          <p:cNvSpPr>
            <a:spLocks xmlns:a="http://schemas.openxmlformats.org/drawingml/2006/main" noGrp="1"/>
          </p:cNvSpPr>
          <p:nvPr/>
        </p:nvSpPr>
        <p:spPr>
          <a:xfrm xmlns:a="http://schemas.openxmlformats.org/drawingml/2006/main">
            <a:off x="6096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78A9FF"/>
                </a:solidFill>
                <a:latin typeface="IBM Plex Sans"/>
                <a:ea typeface="IBM Plex Sans"/>
                <a:cs typeface="IBM Plex Sans"/>
              </a:defRPr>
            </a:defPPr>
            <a:lvl1pPr>
              <a:defRPr sz="2400" b="1">
                <a:solidFill>
                  <a:srgbClr val="78A9FF"/>
                </a:solidFill>
                <a:latin typeface="IBM Plex Sans"/>
                <a:ea typeface="IBM Plex Sans"/>
                <a:cs typeface="IBM Plex Sans"/>
              </a:defRPr>
            </a:lvl1pPr>
            <a:lvl2pPr>
              <a:defRPr sz="2400" b="1">
                <a:solidFill>
                  <a:srgbClr val="78A9FF"/>
                </a:solidFill>
                <a:latin typeface="IBM Plex Sans"/>
                <a:ea typeface="IBM Plex Sans"/>
                <a:cs typeface="IBM Plex Sans"/>
              </a:defRPr>
            </a:lvl2pPr>
            <a:lvl3pPr>
              <a:defRPr sz="2400" b="1">
                <a:solidFill>
                  <a:srgbClr val="78A9FF"/>
                </a:solidFill>
                <a:latin typeface="IBM Plex Sans"/>
                <a:ea typeface="IBM Plex Sans"/>
                <a:cs typeface="IBM Plex Sans"/>
              </a:defRPr>
            </a:lvl3pPr>
            <a:lvl4pPr>
              <a:defRPr sz="2400" b="1">
                <a:solidFill>
                  <a:srgbClr val="78A9FF"/>
                </a:solidFill>
                <a:latin typeface="IBM Plex Sans"/>
                <a:ea typeface="IBM Plex Sans"/>
                <a:cs typeface="IBM Plex Sans"/>
              </a:defRPr>
            </a:lvl4pPr>
            <a:lvl5pPr>
              <a:defRPr sz="2400" b="1">
                <a:solidFill>
                  <a:srgbClr val="78A9FF"/>
                </a:solidFill>
                <a:latin typeface="IBM Plex Sans"/>
                <a:ea typeface="IBM Plex Sans"/>
                <a:cs typeface="IBM Plex Sans"/>
              </a:defRPr>
            </a:lvl5pPr>
            <a:lvl6pPr>
              <a:defRPr sz="2400" b="1">
                <a:solidFill>
                  <a:srgbClr val="78A9FF"/>
                </a:solidFill>
                <a:latin typeface="IBM Plex Sans"/>
                <a:ea typeface="IBM Plex Sans"/>
                <a:cs typeface="IBM Plex Sans"/>
              </a:defRPr>
            </a:lvl6pPr>
            <a:lvl7pPr>
              <a:defRPr sz="2400" b="1">
                <a:solidFill>
                  <a:srgbClr val="78A9FF"/>
                </a:solidFill>
                <a:latin typeface="IBM Plex Sans"/>
                <a:ea typeface="IBM Plex Sans"/>
                <a:cs typeface="IBM Plex Sans"/>
              </a:defRPr>
            </a:lvl7pPr>
            <a:lvl8pPr>
              <a:defRPr sz="2400" b="1">
                <a:solidFill>
                  <a:srgbClr val="78A9FF"/>
                </a:solidFill>
                <a:latin typeface="IBM Plex Sans"/>
                <a:ea typeface="IBM Plex Sans"/>
                <a:cs typeface="IBM Plex Sans"/>
              </a:defRPr>
            </a:lvl8pPr>
            <a:lvl9pPr>
              <a:defRPr sz="2400" b="1">
                <a:solidFill>
                  <a:srgbClr val="78A9FF"/>
                </a:solidFill>
                <a:latin typeface="IBM Plex Sans"/>
                <a:ea typeface="IBM Plex Sans"/>
                <a:cs typeface="IBM Plex Sans"/>
              </a:defRPr>
            </a:lvl9pPr>
          </a:lstStyle>
          <a:p xmlns:a="http://schemas.openxmlformats.org/drawingml/2006/main">
            <a:pPr>
              <a:defRPr sz="2400" b="1">
                <a:solidFill>
                  <a:srgbClr val="78A9FF"/>
                </a:solidFill>
                <a:latin typeface="IBM Plex Sans"/>
                <a:ea typeface="IBM Plex Sans"/>
                <a:cs typeface="IBM Plex Sans"/>
              </a:defRPr>
            </a:pPr>
            <a:r>
              <a:rPr sz="2400" b="1">
                <a:solidFill>
                  <a:srgbClr val="78A9FF"/>
                </a:solidFill>
                <a:latin typeface="IBM Plex Sans"/>
                <a:ea typeface="IBM Plex Sans"/>
                <a:cs typeface="IBM Plex Sans"/>
              </a:rPr>
              <a:t>Mill360 Finance</a:t>
            </a:r>
          </a:p>
        </p:txBody>
      </p:sp>
      <p:sp>
        <p:nvSpPr>
          <p:cNvPr id="8" name="">
            <a:extLst xmlns:a="http://schemas.openxmlformats.org/drawingml/2006/main">
              <a:ext uri="{FF2B5EF4-FFF2-40B4-BE49-F238E27FC236}">
                <a16:creationId xmlns:a16="http://schemas.microsoft.com/office/drawing/2014/main" id="{232A2E53-9BB1-4D56-A772-24848DEA0CB8}"/>
              </a:ext>
            </a:extLst>
          </p:cNvPr>
          <p:cNvSpPr>
            <a:spLocks xmlns:a="http://schemas.openxmlformats.org/drawingml/2006/main" noGrp="1"/>
          </p:cNvSpPr>
          <p:nvPr/>
        </p:nvSpPr>
        <p:spPr>
          <a:xfrm xmlns:a="http://schemas.openxmlformats.org/drawingml/2006/main">
            <a:off x="6096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Cost by tonne / shift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Receipt and settlement exceptions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Budget variance context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Reconciled ERP references</a:t>
            </a:r>
          </a:p>
        </p:txBody>
      </p:sp>
      <p:sp>
        <p:nvSpPr>
          <p:cNvPr id="9" name="">
            <a:extLst xmlns:a="http://schemas.openxmlformats.org/drawingml/2006/main">
              <a:ext uri="{FF2B5EF4-FFF2-40B4-BE49-F238E27FC236}">
                <a16:creationId xmlns:a16="http://schemas.microsoft.com/office/drawing/2014/main" id="{A250283F-2FD0-4BE0-A4D4-AA5153FC3A3D}"/>
              </a:ext>
            </a:extLst>
          </p:cNvPr>
          <p:cNvSpPr>
            <a:spLocks xmlns:a="http://schemas.openxmlformats.org/drawingml/2006/main" noGrp="1"/>
          </p:cNvSpPr>
          <p:nvPr/>
        </p:nvSpPr>
        <p:spPr>
          <a:xfrm xmlns:a="http://schemas.openxmlformats.org/drawingml/2006/main">
            <a:off x="432435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Mill360 Green</a:t>
            </a:r>
          </a:p>
        </p:txBody>
      </p:sp>
      <p:sp>
        <p:nvSpPr>
          <p:cNvPr id="10" name="">
            <a:extLst xmlns:a="http://schemas.openxmlformats.org/drawingml/2006/main">
              <a:ext uri="{FF2B5EF4-FFF2-40B4-BE49-F238E27FC236}">
                <a16:creationId xmlns:a16="http://schemas.microsoft.com/office/drawing/2014/main" id="{B7A949E9-DFD1-4A9B-B498-A8D03F3F0362}"/>
              </a:ext>
            </a:extLst>
          </p:cNvPr>
          <p:cNvSpPr>
            <a:spLocks xmlns:a="http://schemas.openxmlformats.org/drawingml/2006/main" noGrp="1"/>
          </p:cNvSpPr>
          <p:nvPr/>
        </p:nvSpPr>
        <p:spPr>
          <a:xfrm xmlns:a="http://schemas.openxmlformats.org/drawingml/2006/main">
            <a:off x="432435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Water and resource records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Waste and emissions inputs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Evidence and approval history</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Agreed reporting boundaries</a:t>
            </a:r>
          </a:p>
        </p:txBody>
      </p:sp>
      <p:sp>
        <p:nvSpPr>
          <p:cNvPr id="11" name="">
            <a:extLst xmlns:a="http://schemas.openxmlformats.org/drawingml/2006/main">
              <a:ext uri="{FF2B5EF4-FFF2-40B4-BE49-F238E27FC236}">
                <a16:creationId xmlns:a16="http://schemas.microsoft.com/office/drawing/2014/main" id="{FD5F8977-1C7D-40D6-9FAF-39C037EBA0C4}"/>
              </a:ext>
            </a:extLst>
          </p:cNvPr>
          <p:cNvSpPr>
            <a:spLocks xmlns:a="http://schemas.openxmlformats.org/drawingml/2006/main" noGrp="1"/>
          </p:cNvSpPr>
          <p:nvPr/>
        </p:nvSpPr>
        <p:spPr>
          <a:xfrm xmlns:a="http://schemas.openxmlformats.org/drawingml/2006/main">
            <a:off x="80391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Mill360 IQ</a:t>
            </a:r>
          </a:p>
        </p:txBody>
      </p:sp>
      <p:sp>
        <p:nvSpPr>
          <p:cNvPr id="12" name="">
            <a:extLst xmlns:a="http://schemas.openxmlformats.org/drawingml/2006/main">
              <a:ext uri="{FF2B5EF4-FFF2-40B4-BE49-F238E27FC236}">
                <a16:creationId xmlns:a16="http://schemas.microsoft.com/office/drawing/2014/main" id="{CAE6DCA3-E1E6-47BC-84B2-978C0BDF6C10}"/>
              </a:ext>
            </a:extLst>
          </p:cNvPr>
          <p:cNvSpPr>
            <a:spLocks xmlns:a="http://schemas.openxmlformats.org/drawingml/2006/main" noGrp="1"/>
          </p:cNvSpPr>
          <p:nvPr/>
        </p:nvSpPr>
        <p:spPr>
          <a:xfrm xmlns:a="http://schemas.openxmlformats.org/drawingml/2006/main">
            <a:off x="80391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Ask questions across modules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See sources and freshness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Respect user permissions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Review suggested actions</a:t>
            </a:r>
          </a:p>
        </p:txBody>
      </p:sp>
      <p:sp>
        <p:nvSpPr>
          <p:cNvPr id="13" name="">
            <a:extLst xmlns:a="http://schemas.openxmlformats.org/drawingml/2006/main">
              <a:ext uri="{FF2B5EF4-FFF2-40B4-BE49-F238E27FC236}">
                <a16:creationId xmlns:a16="http://schemas.microsoft.com/office/drawing/2014/main" id="{75A7EA85-F6E2-43F0-901D-7DBA417FE739}"/>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Finance validates savings. Green requires approved factors. IQ requires human review.</a:t>
            </a:r>
          </a:p>
        </p:txBody>
      </p:sp>
    </p:spTree>
    <p:extLst>
      <p:ext uri="{BB962C8B-B14F-4D97-AF65-F5344CB8AC3E}">
        <p14:creationId xmlns:p14="http://schemas.microsoft.com/office/powerpoint/2010/main" val="1424924824"/>
      </p:ext>
    </p:extLst>
  </p:cSld>
</p:sld>
</file>

<file path=ppt/slides/slide19.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24" name="">
            <a:extLst xmlns:a="http://schemas.openxmlformats.org/drawingml/2006/main">
              <a:ext uri="{FF2B5EF4-FFF2-40B4-BE49-F238E27FC236}">
                <a16:creationId xmlns:a16="http://schemas.microsoft.com/office/drawing/2014/main" id="{79A07FC7-DC87-4070-8A7F-D28D91F6DA68}"/>
              </a:ext>
            </a:extLst>
          </p:cNvPr>
          <p:cNvPicPr>
            <a:picLocks xmlns:a="http://schemas.openxmlformats.org/drawingml/2006/main" noChangeAspect="1"/>
          </p:cNvPicPr>
          <p:nvPr/>
        </p:nvPicPr>
        <p:blipFill>
          <a:blip xmlns:r="http://schemas.openxmlformats.org/officeDocument/2006/relationships" xmlns:a="http://schemas.openxmlformats.org/drawingml/2006/main" r:embed="Rc55a33c1237643e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cxnSp>
        <p:nvCxnSpPr>
          <p:cNvPr id="20" name="">
            <a:extLst xmlns:a="http://schemas.openxmlformats.org/drawingml/2006/main">
              <a:ext uri="{FF2B5EF4-FFF2-40B4-BE49-F238E27FC236}">
                <a16:creationId xmlns:a16="http://schemas.microsoft.com/office/drawing/2014/main" id="{790D7A17-1BA8-47D5-AD99-2B85EB4868DA}"/>
              </a:ext>
            </a:extLst>
          </p:cNvPr>
          <p:cNvCxnSpPr>
            <a:stCxn xmlns:a="http://schemas.openxmlformats.org/drawingml/2006/main" id="9" idx="2"/>
            <a:endCxn xmlns:a="http://schemas.openxmlformats.org/drawingml/2006/main" id="15" idx="0"/>
          </p:cNvCxnSpPr>
          <p:nvPr/>
        </p:nvCxnSpPr>
        <p:spPr>
          <a:xfrm xmlns:a="http://schemas.openxmlformats.org/drawingml/2006/main">
            <a:off x="5572125" y="3143250"/>
            <a:ext cx="0" cy="781050"/>
          </a:xfrm>
          <a:prstGeom xmlns:a="http://schemas.openxmlformats.org/drawingml/2006/main" prst="straightConnector1">
            <a:avLst/>
          </a:prstGeom>
          <a:ln xmlns:a="http://schemas.openxmlformats.org/drawingml/2006/main" w="19050">
            <a:solidFill>
              <a:srgbClr val="78A9FF"/>
            </a:solidFill>
            <a:tailEnd type="triangle" w="sm" len="sm"/>
          </a:ln>
        </p:spPr>
      </p:cxnSp>
      <p:cxnSp>
        <p:nvCxnSpPr>
          <p:cNvPr id="19" name="">
            <a:extLst xmlns:a="http://schemas.openxmlformats.org/drawingml/2006/main">
              <a:ext uri="{FF2B5EF4-FFF2-40B4-BE49-F238E27FC236}">
                <a16:creationId xmlns:a16="http://schemas.microsoft.com/office/drawing/2014/main" id="{0B6FBA0C-2182-420A-8767-15BE83386397}"/>
              </a:ext>
            </a:extLst>
          </p:cNvPr>
          <p:cNvCxnSpPr>
            <a:stCxn xmlns:a="http://schemas.openxmlformats.org/drawingml/2006/main" id="15" idx="3"/>
            <a:endCxn xmlns:a="http://schemas.openxmlformats.org/drawingml/2006/main" id="17" idx="1"/>
          </p:cNvCxnSpPr>
          <p:nvPr/>
        </p:nvCxnSpPr>
        <p:spPr>
          <a:xfrm xmlns:a="http://schemas.openxmlformats.org/drawingml/2006/main">
            <a:off x="7239000" y="4352925"/>
            <a:ext cx="1428750" cy="0"/>
          </a:xfrm>
          <a:prstGeom xmlns:a="http://schemas.openxmlformats.org/drawingml/2006/main" prst="straightConnector1">
            <a:avLst/>
          </a:prstGeom>
          <a:ln xmlns:a="http://schemas.openxmlformats.org/drawingml/2006/main" w="19050">
            <a:solidFill>
              <a:srgbClr val="78A9FF"/>
            </a:solidFill>
            <a:tailEnd type="triangle" w="sm" len="sm"/>
          </a:ln>
        </p:spPr>
      </p:cxnSp>
      <p:cxnSp>
        <p:nvCxnSpPr>
          <p:cNvPr id="14" name="">
            <a:extLst xmlns:a="http://schemas.openxmlformats.org/drawingml/2006/main">
              <a:ext uri="{FF2B5EF4-FFF2-40B4-BE49-F238E27FC236}">
                <a16:creationId xmlns:a16="http://schemas.microsoft.com/office/drawing/2014/main" id="{274B5A76-0531-496B-8720-6480A95D1FF1}"/>
              </a:ext>
            </a:extLst>
          </p:cNvPr>
          <p:cNvCxnSpPr>
            <a:stCxn xmlns:a="http://schemas.openxmlformats.org/drawingml/2006/main" id="9" idx="3"/>
            <a:endCxn xmlns:a="http://schemas.openxmlformats.org/drawingml/2006/main" id="11" idx="1"/>
          </p:cNvCxnSpPr>
          <p:nvPr/>
        </p:nvCxnSpPr>
        <p:spPr>
          <a:xfrm xmlns:a="http://schemas.openxmlformats.org/drawingml/2006/main">
            <a:off x="7239000" y="2714625"/>
            <a:ext cx="1428750" cy="0"/>
          </a:xfrm>
          <a:prstGeom xmlns:a="http://schemas.openxmlformats.org/drawingml/2006/main" prst="straightConnector1">
            <a:avLst/>
          </a:prstGeom>
          <a:ln xmlns:a="http://schemas.openxmlformats.org/drawingml/2006/main" w="19050">
            <a:solidFill>
              <a:srgbClr val="78A9FF"/>
            </a:solidFill>
            <a:tailEnd type="triangle" w="sm" len="sm"/>
          </a:ln>
        </p:spPr>
      </p:cxnSp>
      <p:cxnSp>
        <p:nvCxnSpPr>
          <p:cNvPr id="13" name="">
            <a:extLst xmlns:a="http://schemas.openxmlformats.org/drawingml/2006/main">
              <a:ext uri="{FF2B5EF4-FFF2-40B4-BE49-F238E27FC236}">
                <a16:creationId xmlns:a16="http://schemas.microsoft.com/office/drawing/2014/main" id="{161DE071-0749-4F63-B7F7-69DEEAD5F11E}"/>
              </a:ext>
            </a:extLst>
          </p:cNvPr>
          <p:cNvCxnSpPr>
            <a:stCxn xmlns:a="http://schemas.openxmlformats.org/drawingml/2006/main" id="7" idx="3"/>
            <a:endCxn xmlns:a="http://schemas.openxmlformats.org/drawingml/2006/main" id="9" idx="1"/>
          </p:cNvCxnSpPr>
          <p:nvPr/>
        </p:nvCxnSpPr>
        <p:spPr>
          <a:xfrm xmlns:a="http://schemas.openxmlformats.org/drawingml/2006/main">
            <a:off x="2990850" y="2714625"/>
            <a:ext cx="914400" cy="0"/>
          </a:xfrm>
          <a:prstGeom xmlns:a="http://schemas.openxmlformats.org/drawingml/2006/main" prst="straightConnector1">
            <a:avLst/>
          </a:prstGeom>
          <a:ln xmlns:a="http://schemas.openxmlformats.org/drawingml/2006/main" w="19050">
            <a:solidFill>
              <a:srgbClr val="78A9FF"/>
            </a:solidFill>
            <a:tailEnd type="triangle" w="sm" len="sm"/>
          </a:ln>
        </p:spPr>
      </p:cxnSp>
      <p:sp>
        <p:nvSpPr>
          <p:cNvPr id="2" name="">
            <a:extLst xmlns:a="http://schemas.openxmlformats.org/drawingml/2006/main">
              <a:ext uri="{FF2B5EF4-FFF2-40B4-BE49-F238E27FC236}">
                <a16:creationId xmlns:a16="http://schemas.microsoft.com/office/drawing/2014/main" id="{1DA6B771-0DD3-4478-9804-86EB0445F05B}"/>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PROPOSED LOGICAL DESIGN</a:t>
            </a:r>
          </a:p>
        </p:txBody>
      </p:sp>
      <p:sp>
        <p:nvSpPr>
          <p:cNvPr id="3" name="">
            <a:extLst xmlns:a="http://schemas.openxmlformats.org/drawingml/2006/main">
              <a:ext uri="{FF2B5EF4-FFF2-40B4-BE49-F238E27FC236}">
                <a16:creationId xmlns:a16="http://schemas.microsoft.com/office/drawing/2014/main" id="{4B7A3872-9E68-4970-92F9-56D07B2D92B5}"/>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ERP integration architecture</a:t>
            </a:r>
          </a:p>
        </p:txBody>
      </p:sp>
      <p:sp>
        <p:nvSpPr>
          <p:cNvPr id="4" name="">
            <a:extLst xmlns:a="http://schemas.openxmlformats.org/drawingml/2006/main">
              <a:ext uri="{FF2B5EF4-FFF2-40B4-BE49-F238E27FC236}">
                <a16:creationId xmlns:a16="http://schemas.microsoft.com/office/drawing/2014/main" id="{2DA0EC98-ADF2-446F-ADA0-C569D74E531F}"/>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Carbon UI foundation • ERP and GIS interfaces require discovery</a:t>
            </a:r>
          </a:p>
        </p:txBody>
      </p:sp>
      <p:sp>
        <p:nvSpPr>
          <p:cNvPr id="5" name="">
            <a:extLst xmlns:a="http://schemas.openxmlformats.org/drawingml/2006/main">
              <a:ext uri="{FF2B5EF4-FFF2-40B4-BE49-F238E27FC236}">
                <a16:creationId xmlns:a16="http://schemas.microsoft.com/office/drawing/2014/main" id="{E1B19A94-13BC-4DC0-823C-9A369EEDC0C1}"/>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19</a:t>
            </a:r>
          </a:p>
        </p:txBody>
      </p:sp>
      <p:pic>
        <p:nvPicPr>
          <p:cNvPr id="6" name="">
            <a:extLst xmlns:a="http://schemas.openxmlformats.org/drawingml/2006/main">
              <a:ext uri="{FF2B5EF4-FFF2-40B4-BE49-F238E27FC236}">
                <a16:creationId xmlns:a16="http://schemas.microsoft.com/office/drawing/2014/main" id="{1664CB99-09AC-4C44-9FCD-4F71D0ED7CE5}"/>
              </a:ext>
            </a:extLst>
          </p:cNvPr>
          <p:cNvPicPr>
            <a:picLocks xmlns:a="http://schemas.openxmlformats.org/drawingml/2006/main" noChangeAspect="1"/>
          </p:cNvPicPr>
          <p:nvPr/>
        </p:nvPicPr>
        <p:blipFill>
          <a:blip xmlns:r="http://schemas.openxmlformats.org/officeDocument/2006/relationships" xmlns:a="http://schemas.openxmlformats.org/drawingml/2006/main" r:embed="R8f3d12f53fd645cb"/>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DDE79023-0F96-4A88-8DF9-603FE8DEC52E}"/>
              </a:ext>
            </a:extLst>
          </p:cNvPr>
          <p:cNvSpPr>
            <a:spLocks xmlns:a="http://schemas.openxmlformats.org/drawingml/2006/main" noGrp="1"/>
          </p:cNvSpPr>
          <p:nvPr/>
        </p:nvSpPr>
        <p:spPr>
          <a:xfrm xmlns:a="http://schemas.openxmlformats.org/drawingml/2006/main">
            <a:off x="609600" y="2286000"/>
            <a:ext cx="2381250" cy="857250"/>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2108B65-189E-48A4-8921-F99F07CC21A4}"/>
              </a:ext>
            </a:extLst>
          </p:cNvPr>
          <p:cNvSpPr>
            <a:spLocks xmlns:a="http://schemas.openxmlformats.org/drawingml/2006/main" noGrp="1"/>
          </p:cNvSpPr>
          <p:nvPr/>
        </p:nvSpPr>
        <p:spPr>
          <a:xfrm xmlns:a="http://schemas.openxmlformats.org/drawingml/2006/main">
            <a:off x="762000" y="2419350"/>
            <a:ext cx="20764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Field mobile</a:t>
            </a:r>
          </a:p>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Offline queue</a:t>
            </a:r>
          </a:p>
        </p:txBody>
      </p:sp>
      <p:sp>
        <p:nvSpPr>
          <p:cNvPr id="9" name="">
            <a:extLst xmlns:a="http://schemas.openxmlformats.org/drawingml/2006/main">
              <a:ext uri="{FF2B5EF4-FFF2-40B4-BE49-F238E27FC236}">
                <a16:creationId xmlns:a16="http://schemas.microsoft.com/office/drawing/2014/main" id="{5AC2C834-4750-4944-9614-E808D860656C}"/>
              </a:ext>
            </a:extLst>
          </p:cNvPr>
          <p:cNvSpPr>
            <a:spLocks xmlns:a="http://schemas.openxmlformats.org/drawingml/2006/main" noGrp="1"/>
          </p:cNvSpPr>
          <p:nvPr/>
        </p:nvSpPr>
        <p:spPr>
          <a:xfrm xmlns:a="http://schemas.openxmlformats.org/drawingml/2006/main">
            <a:off x="3905250" y="2286000"/>
            <a:ext cx="3333750" cy="857250"/>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1D3E669-DFC8-4E45-863F-6459336B24B0}"/>
              </a:ext>
            </a:extLst>
          </p:cNvPr>
          <p:cNvSpPr>
            <a:spLocks xmlns:a="http://schemas.openxmlformats.org/drawingml/2006/main" noGrp="1"/>
          </p:cNvSpPr>
          <p:nvPr/>
        </p:nvSpPr>
        <p:spPr>
          <a:xfrm xmlns:a="http://schemas.openxmlformats.org/drawingml/2006/main">
            <a:off x="4057650" y="2419350"/>
            <a:ext cx="30289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Mill360 API</a:t>
            </a:r>
          </a:p>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Identity + validation</a:t>
            </a:r>
          </a:p>
        </p:txBody>
      </p:sp>
      <p:sp>
        <p:nvSpPr>
          <p:cNvPr id="11" name="">
            <a:extLst xmlns:a="http://schemas.openxmlformats.org/drawingml/2006/main">
              <a:ext uri="{FF2B5EF4-FFF2-40B4-BE49-F238E27FC236}">
                <a16:creationId xmlns:a16="http://schemas.microsoft.com/office/drawing/2014/main" id="{4B84C47F-90E5-4E9E-96D8-C62BD1C26078}"/>
              </a:ext>
            </a:extLst>
          </p:cNvPr>
          <p:cNvSpPr>
            <a:spLocks xmlns:a="http://schemas.openxmlformats.org/drawingml/2006/main" noGrp="1"/>
          </p:cNvSpPr>
          <p:nvPr/>
        </p:nvSpPr>
        <p:spPr>
          <a:xfrm xmlns:a="http://schemas.openxmlformats.org/drawingml/2006/main">
            <a:off x="8667750" y="2286000"/>
            <a:ext cx="2857500" cy="857250"/>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05AC976-42F7-4D74-B778-5B32933E366F}"/>
              </a:ext>
            </a:extLst>
          </p:cNvPr>
          <p:cNvSpPr>
            <a:spLocks xmlns:a="http://schemas.openxmlformats.org/drawingml/2006/main" noGrp="1"/>
          </p:cNvSpPr>
          <p:nvPr/>
        </p:nvSpPr>
        <p:spPr>
          <a:xfrm xmlns:a="http://schemas.openxmlformats.org/drawingml/2006/main">
            <a:off x="8820150" y="2419350"/>
            <a:ext cx="25527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Existing ERP</a:t>
            </a:r>
          </a:p>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Master + finance</a:t>
            </a:r>
          </a:p>
        </p:txBody>
      </p:sp>
      <p:sp>
        <p:nvSpPr>
          <p:cNvPr id="15" name="">
            <a:extLst xmlns:a="http://schemas.openxmlformats.org/drawingml/2006/main">
              <a:ext uri="{FF2B5EF4-FFF2-40B4-BE49-F238E27FC236}">
                <a16:creationId xmlns:a16="http://schemas.microsoft.com/office/drawing/2014/main" id="{FCD500FD-D034-4DF9-A738-8C794FB5B293}"/>
              </a:ext>
            </a:extLst>
          </p:cNvPr>
          <p:cNvSpPr>
            <a:spLocks xmlns:a="http://schemas.openxmlformats.org/drawingml/2006/main" noGrp="1"/>
          </p:cNvSpPr>
          <p:nvPr/>
        </p:nvSpPr>
        <p:spPr>
          <a:xfrm xmlns:a="http://schemas.openxmlformats.org/drawingml/2006/main">
            <a:off x="3905250" y="3924300"/>
            <a:ext cx="3333750" cy="857250"/>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E9616C4F-549F-4334-A0FD-02EDEAE060DC}"/>
              </a:ext>
            </a:extLst>
          </p:cNvPr>
          <p:cNvSpPr>
            <a:spLocks xmlns:a="http://schemas.openxmlformats.org/drawingml/2006/main" noGrp="1"/>
          </p:cNvSpPr>
          <p:nvPr/>
        </p:nvSpPr>
        <p:spPr>
          <a:xfrm xmlns:a="http://schemas.openxmlformats.org/drawingml/2006/main">
            <a:off x="4057650" y="4057650"/>
            <a:ext cx="30289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GIS + event ledger</a:t>
            </a:r>
          </a:p>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Evidence store</a:t>
            </a:r>
          </a:p>
        </p:txBody>
      </p:sp>
      <p:sp>
        <p:nvSpPr>
          <p:cNvPr id="17" name="">
            <a:extLst xmlns:a="http://schemas.openxmlformats.org/drawingml/2006/main">
              <a:ext uri="{FF2B5EF4-FFF2-40B4-BE49-F238E27FC236}">
                <a16:creationId xmlns:a16="http://schemas.microsoft.com/office/drawing/2014/main" id="{5D4B9165-00DC-4BE4-A438-657D51F8EB28}"/>
              </a:ext>
            </a:extLst>
          </p:cNvPr>
          <p:cNvSpPr>
            <a:spLocks xmlns:a="http://schemas.openxmlformats.org/drawingml/2006/main" noGrp="1"/>
          </p:cNvSpPr>
          <p:nvPr/>
        </p:nvSpPr>
        <p:spPr>
          <a:xfrm xmlns:a="http://schemas.openxmlformats.org/drawingml/2006/main">
            <a:off x="8667750" y="3924300"/>
            <a:ext cx="2857500" cy="857250"/>
          </a:xfrm>
          <a:prstGeom xmlns:a="http://schemas.openxmlformats.org/drawingml/2006/main" prst="rect">
            <a:avLst/>
          </a:prstGeom>
          <a:solidFill xmlns:a="http://schemas.openxmlformats.org/drawingml/2006/main">
            <a:srgbClr val="262626"/>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5109374-B9D1-4DC8-811D-3B681964AA9F}"/>
              </a:ext>
            </a:extLst>
          </p:cNvPr>
          <p:cNvSpPr>
            <a:spLocks xmlns:a="http://schemas.openxmlformats.org/drawingml/2006/main" noGrp="1"/>
          </p:cNvSpPr>
          <p:nvPr/>
        </p:nvSpPr>
        <p:spPr>
          <a:xfrm xmlns:a="http://schemas.openxmlformats.org/drawingml/2006/main">
            <a:off x="8820150" y="4057650"/>
            <a:ext cx="25527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4F4F4"/>
                </a:solidFill>
                <a:latin typeface="IBM Plex Sans"/>
                <a:ea typeface="IBM Plex Sans"/>
                <a:cs typeface="IBM Plex Sans"/>
              </a:defRPr>
            </a:defPPr>
            <a:lvl1pPr>
              <a:defRPr sz="1800" b="1">
                <a:solidFill>
                  <a:srgbClr val="F4F4F4"/>
                </a:solidFill>
                <a:latin typeface="IBM Plex Sans"/>
                <a:ea typeface="IBM Plex Sans"/>
                <a:cs typeface="IBM Plex Sans"/>
              </a:defRPr>
            </a:lvl1pPr>
            <a:lvl2pPr>
              <a:defRPr sz="1800" b="1">
                <a:solidFill>
                  <a:srgbClr val="F4F4F4"/>
                </a:solidFill>
                <a:latin typeface="IBM Plex Sans"/>
                <a:ea typeface="IBM Plex Sans"/>
                <a:cs typeface="IBM Plex Sans"/>
              </a:defRPr>
            </a:lvl2pPr>
            <a:lvl3pPr>
              <a:defRPr sz="1800" b="1">
                <a:solidFill>
                  <a:srgbClr val="F4F4F4"/>
                </a:solidFill>
                <a:latin typeface="IBM Plex Sans"/>
                <a:ea typeface="IBM Plex Sans"/>
                <a:cs typeface="IBM Plex Sans"/>
              </a:defRPr>
            </a:lvl3pPr>
            <a:lvl4pPr>
              <a:defRPr sz="1800" b="1">
                <a:solidFill>
                  <a:srgbClr val="F4F4F4"/>
                </a:solidFill>
                <a:latin typeface="IBM Plex Sans"/>
                <a:ea typeface="IBM Plex Sans"/>
                <a:cs typeface="IBM Plex Sans"/>
              </a:defRPr>
            </a:lvl4pPr>
            <a:lvl5pPr>
              <a:defRPr sz="1800" b="1">
                <a:solidFill>
                  <a:srgbClr val="F4F4F4"/>
                </a:solidFill>
                <a:latin typeface="IBM Plex Sans"/>
                <a:ea typeface="IBM Plex Sans"/>
                <a:cs typeface="IBM Plex Sans"/>
              </a:defRPr>
            </a:lvl5pPr>
            <a:lvl6pPr>
              <a:defRPr sz="1800" b="1">
                <a:solidFill>
                  <a:srgbClr val="F4F4F4"/>
                </a:solidFill>
                <a:latin typeface="IBM Plex Sans"/>
                <a:ea typeface="IBM Plex Sans"/>
                <a:cs typeface="IBM Plex Sans"/>
              </a:defRPr>
            </a:lvl6pPr>
            <a:lvl7pPr>
              <a:defRPr sz="1800" b="1">
                <a:solidFill>
                  <a:srgbClr val="F4F4F4"/>
                </a:solidFill>
                <a:latin typeface="IBM Plex Sans"/>
                <a:ea typeface="IBM Plex Sans"/>
                <a:cs typeface="IBM Plex Sans"/>
              </a:defRPr>
            </a:lvl7pPr>
            <a:lvl8pPr>
              <a:defRPr sz="1800" b="1">
                <a:solidFill>
                  <a:srgbClr val="F4F4F4"/>
                </a:solidFill>
                <a:latin typeface="IBM Plex Sans"/>
                <a:ea typeface="IBM Plex Sans"/>
                <a:cs typeface="IBM Plex Sans"/>
              </a:defRPr>
            </a:lvl8pPr>
            <a:lvl9pPr>
              <a:defRPr sz="1800" b="1">
                <a:solidFill>
                  <a:srgbClr val="F4F4F4"/>
                </a:solidFill>
                <a:latin typeface="IBM Plex Sans"/>
                <a:ea typeface="IBM Plex Sans"/>
                <a:cs typeface="IBM Plex Sans"/>
              </a:defRPr>
            </a:lvl9pPr>
          </a:lstStyle>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Weighbridge / plant</a:t>
            </a:r>
          </a:p>
          <a:p xmlns:a="http://schemas.openxmlformats.org/drawingml/2006/main">
            <a:pPr>
              <a:defRPr sz="1800" b="1">
                <a:solidFill>
                  <a:srgbClr val="F4F4F4"/>
                </a:solidFill>
                <a:latin typeface="IBM Plex Sans"/>
                <a:ea typeface="IBM Plex Sans"/>
                <a:cs typeface="IBM Plex Sans"/>
              </a:defRPr>
            </a:pPr>
            <a:r>
              <a:rPr sz="1800" b="1">
                <a:solidFill>
                  <a:srgbClr val="F4F4F4"/>
                </a:solidFill>
                <a:latin typeface="IBM Plex Sans"/>
                <a:ea typeface="IBM Plex Sans"/>
                <a:cs typeface="IBM Plex Sans"/>
              </a:rPr>
              <a:t>Approved adapters</a:t>
            </a:r>
          </a:p>
        </p:txBody>
      </p:sp>
      <p:sp>
        <p:nvSpPr>
          <p:cNvPr id="21" name="">
            <a:extLst xmlns:a="http://schemas.openxmlformats.org/drawingml/2006/main">
              <a:ext uri="{FF2B5EF4-FFF2-40B4-BE49-F238E27FC236}">
                <a16:creationId xmlns:a16="http://schemas.microsoft.com/office/drawing/2014/main" id="{136A7565-EEF4-46CF-96F1-C23F77CC5044}"/>
              </a:ext>
            </a:extLst>
          </p:cNvPr>
          <p:cNvSpPr>
            <a:spLocks xmlns:a="http://schemas.openxmlformats.org/drawingml/2006/main" noGrp="1"/>
          </p:cNvSpPr>
          <p:nvPr/>
        </p:nvSpPr>
        <p:spPr>
          <a:xfrm xmlns:a="http://schemas.openxmlformats.org/drawingml/2006/main">
            <a:off x="609600" y="4048125"/>
            <a:ext cx="266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Carbon UI foundation</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Shared ERP design patterns</a:t>
            </a:r>
          </a:p>
        </p:txBody>
      </p:sp>
      <p:sp>
        <p:nvSpPr>
          <p:cNvPr id="22" name="">
            <a:extLst xmlns:a="http://schemas.openxmlformats.org/drawingml/2006/main">
              <a:ext uri="{FF2B5EF4-FFF2-40B4-BE49-F238E27FC236}">
                <a16:creationId xmlns:a16="http://schemas.microsoft.com/office/drawing/2014/main" id="{29C19032-9C34-4D85-93A7-635A38AEB597}"/>
              </a:ext>
            </a:extLst>
          </p:cNvPr>
          <p:cNvSpPr>
            <a:spLocks xmlns:a="http://schemas.openxmlformats.org/drawingml/2006/main" noGrp="1"/>
          </p:cNvSpPr>
          <p:nvPr/>
        </p:nvSpPr>
        <p:spPr>
          <a:xfrm xmlns:a="http://schemas.openxmlformats.org/drawingml/2006/main">
            <a:off x="7658100" y="3314700"/>
            <a:ext cx="3714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75" b="0">
                <a:solidFill>
                  <a:srgbClr val="C6C6C6"/>
                </a:solidFill>
                <a:latin typeface="IBM Plex Sans"/>
                <a:ea typeface="IBM Plex Sans"/>
                <a:cs typeface="IBM Plex Sans"/>
              </a:defRPr>
            </a:defPPr>
            <a:lvl1pPr>
              <a:defRPr sz="1575" b="0">
                <a:solidFill>
                  <a:srgbClr val="C6C6C6"/>
                </a:solidFill>
                <a:latin typeface="IBM Plex Sans"/>
                <a:ea typeface="IBM Plex Sans"/>
                <a:cs typeface="IBM Plex Sans"/>
              </a:defRPr>
            </a:lvl1pPr>
            <a:lvl2pPr>
              <a:defRPr sz="1575" b="0">
                <a:solidFill>
                  <a:srgbClr val="C6C6C6"/>
                </a:solidFill>
                <a:latin typeface="IBM Plex Sans"/>
                <a:ea typeface="IBM Plex Sans"/>
                <a:cs typeface="IBM Plex Sans"/>
              </a:defRPr>
            </a:lvl2pPr>
            <a:lvl3pPr>
              <a:defRPr sz="1575" b="0">
                <a:solidFill>
                  <a:srgbClr val="C6C6C6"/>
                </a:solidFill>
                <a:latin typeface="IBM Plex Sans"/>
                <a:ea typeface="IBM Plex Sans"/>
                <a:cs typeface="IBM Plex Sans"/>
              </a:defRPr>
            </a:lvl3pPr>
            <a:lvl4pPr>
              <a:defRPr sz="1575" b="0">
                <a:solidFill>
                  <a:srgbClr val="C6C6C6"/>
                </a:solidFill>
                <a:latin typeface="IBM Plex Sans"/>
                <a:ea typeface="IBM Plex Sans"/>
                <a:cs typeface="IBM Plex Sans"/>
              </a:defRPr>
            </a:lvl4pPr>
            <a:lvl5pPr>
              <a:defRPr sz="1575" b="0">
                <a:solidFill>
                  <a:srgbClr val="C6C6C6"/>
                </a:solidFill>
                <a:latin typeface="IBM Plex Sans"/>
                <a:ea typeface="IBM Plex Sans"/>
                <a:cs typeface="IBM Plex Sans"/>
              </a:defRPr>
            </a:lvl5pPr>
            <a:lvl6pPr>
              <a:defRPr sz="1575" b="0">
                <a:solidFill>
                  <a:srgbClr val="C6C6C6"/>
                </a:solidFill>
                <a:latin typeface="IBM Plex Sans"/>
                <a:ea typeface="IBM Plex Sans"/>
                <a:cs typeface="IBM Plex Sans"/>
              </a:defRPr>
            </a:lvl6pPr>
            <a:lvl7pPr>
              <a:defRPr sz="1575" b="0">
                <a:solidFill>
                  <a:srgbClr val="C6C6C6"/>
                </a:solidFill>
                <a:latin typeface="IBM Plex Sans"/>
                <a:ea typeface="IBM Plex Sans"/>
                <a:cs typeface="IBM Plex Sans"/>
              </a:defRPr>
            </a:lvl7pPr>
            <a:lvl8pPr>
              <a:defRPr sz="1575" b="0">
                <a:solidFill>
                  <a:srgbClr val="C6C6C6"/>
                </a:solidFill>
                <a:latin typeface="IBM Plex Sans"/>
                <a:ea typeface="IBM Plex Sans"/>
                <a:cs typeface="IBM Plex Sans"/>
              </a:defRPr>
            </a:lvl8pPr>
            <a:lvl9pPr>
              <a:defRPr sz="1575" b="0">
                <a:solidFill>
                  <a:srgbClr val="C6C6C6"/>
                </a:solidFill>
                <a:latin typeface="IBM Plex Sans"/>
                <a:ea typeface="IBM Plex Sans"/>
                <a:cs typeface="IBM Plex Sans"/>
              </a:defRPr>
            </a:lvl9pPr>
          </a:lstStyle>
          <a:p xmlns:a="http://schemas.openxmlformats.org/drawingml/2006/main">
            <a:pPr>
              <a:defRPr sz="1575" b="0">
                <a:solidFill>
                  <a:srgbClr val="C6C6C6"/>
                </a:solidFill>
                <a:latin typeface="IBM Plex Sans"/>
                <a:ea typeface="IBM Plex Sans"/>
                <a:cs typeface="IBM Plex Sans"/>
              </a:defRPr>
            </a:pPr>
            <a:r>
              <a:rPr sz="1575" b="0">
                <a:solidFill>
                  <a:srgbClr val="C6C6C6"/>
                </a:solidFill>
                <a:latin typeface="IBM Plex Sans"/>
                <a:ea typeface="IBM Plex Sans"/>
                <a:cs typeface="IBM Plex Sans"/>
              </a:rPr>
              <a:t>APIs or validated files</a:t>
            </a:r>
          </a:p>
        </p:txBody>
      </p:sp>
      <p:sp>
        <p:nvSpPr>
          <p:cNvPr id="23" name="">
            <a:extLst xmlns:a="http://schemas.openxmlformats.org/drawingml/2006/main">
              <a:ext uri="{FF2B5EF4-FFF2-40B4-BE49-F238E27FC236}">
                <a16:creationId xmlns:a16="http://schemas.microsoft.com/office/drawing/2014/main" id="{152789A3-0D4F-4392-8649-50660E870664}"/>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Stable IDs, idempotent sync, retry queues, reconciliation and monitored failures.</a:t>
            </a:r>
          </a:p>
        </p:txBody>
      </p:sp>
    </p:spTree>
    <p:extLst>
      <p:ext uri="{BB962C8B-B14F-4D97-AF65-F5344CB8AC3E}">
        <p14:creationId xmlns:p14="http://schemas.microsoft.com/office/powerpoint/2010/main" val="1782276779"/>
      </p:ext>
    </p:extLst>
  </p:cSld>
</p:sld>
</file>

<file path=ppt/slides/slide20.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68FB1B61-0984-401C-B635-2E68A0995722}"/>
              </a:ext>
            </a:extLst>
          </p:cNvPr>
          <p:cNvPicPr>
            <a:picLocks xmlns:a="http://schemas.openxmlformats.org/drawingml/2006/main" noChangeAspect="1"/>
          </p:cNvPicPr>
          <p:nvPr/>
        </p:nvPicPr>
        <p:blipFill>
          <a:blip xmlns:r="http://schemas.openxmlformats.org/officeDocument/2006/relationships" xmlns:a="http://schemas.openxmlformats.org/drawingml/2006/main" r:embed="R0bc6885cf9cd41bb"/>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CC8A9E2-022D-4717-A0F2-658854D340CB}"/>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PROPOSED SCOPE AND GATES</a:t>
            </a:r>
          </a:p>
        </p:txBody>
      </p:sp>
      <p:sp>
        <p:nvSpPr>
          <p:cNvPr id="3" name="">
            <a:extLst xmlns:a="http://schemas.openxmlformats.org/drawingml/2006/main">
              <a:ext uri="{FF2B5EF4-FFF2-40B4-BE49-F238E27FC236}">
                <a16:creationId xmlns:a16="http://schemas.microsoft.com/office/drawing/2014/main" id="{0852FC90-23EA-4648-B2FB-F7F45AADB895}"/>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A measurable 90-day pilot</a:t>
            </a:r>
          </a:p>
        </p:txBody>
      </p:sp>
      <p:sp>
        <p:nvSpPr>
          <p:cNvPr id="4" name="">
            <a:extLst xmlns:a="http://schemas.openxmlformats.org/drawingml/2006/main">
              <a:ext uri="{FF2B5EF4-FFF2-40B4-BE49-F238E27FC236}">
                <a16:creationId xmlns:a16="http://schemas.microsoft.com/office/drawing/2014/main" id="{00511F50-1679-44B7-82DB-B1B720777C3D}"/>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9C6F53F2-22B4-4D4C-9409-C33222D73821}"/>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20</a:t>
            </a:r>
          </a:p>
        </p:txBody>
      </p:sp>
      <p:pic>
        <p:nvPicPr>
          <p:cNvPr id="6" name="">
            <a:extLst xmlns:a="http://schemas.openxmlformats.org/drawingml/2006/main">
              <a:ext uri="{FF2B5EF4-FFF2-40B4-BE49-F238E27FC236}">
                <a16:creationId xmlns:a16="http://schemas.microsoft.com/office/drawing/2014/main" id="{5C0B6576-1BA1-4AD8-B13D-09AE8F20FAC5}"/>
              </a:ext>
            </a:extLst>
          </p:cNvPr>
          <p:cNvPicPr>
            <a:picLocks xmlns:a="http://schemas.openxmlformats.org/drawingml/2006/main" noChangeAspect="1"/>
          </p:cNvPicPr>
          <p:nvPr/>
        </p:nvPicPr>
        <p:blipFill>
          <a:blip xmlns:r="http://schemas.openxmlformats.org/officeDocument/2006/relationships" xmlns:a="http://schemas.openxmlformats.org/drawingml/2006/main" r:embed="R4c0653d4af8a480d"/>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5007DC44-3C49-47A1-BEEC-0C0D89472459}"/>
              </a:ext>
            </a:extLst>
          </p:cNvPr>
          <p:cNvSpPr>
            <a:spLocks xmlns:a="http://schemas.openxmlformats.org/drawingml/2006/main" noGrp="1"/>
          </p:cNvSpPr>
          <p:nvPr/>
        </p:nvSpPr>
        <p:spPr>
          <a:xfrm xmlns:a="http://schemas.openxmlformats.org/drawingml/2006/main">
            <a:off x="6096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78A9FF"/>
                </a:solidFill>
                <a:latin typeface="IBM Plex Sans"/>
                <a:ea typeface="IBM Plex Sans"/>
                <a:cs typeface="IBM Plex Sans"/>
              </a:defRPr>
            </a:defPPr>
            <a:lvl1pPr>
              <a:defRPr sz="2400" b="1">
                <a:solidFill>
                  <a:srgbClr val="78A9FF"/>
                </a:solidFill>
                <a:latin typeface="IBM Plex Sans"/>
                <a:ea typeface="IBM Plex Sans"/>
                <a:cs typeface="IBM Plex Sans"/>
              </a:defRPr>
            </a:lvl1pPr>
            <a:lvl2pPr>
              <a:defRPr sz="2400" b="1">
                <a:solidFill>
                  <a:srgbClr val="78A9FF"/>
                </a:solidFill>
                <a:latin typeface="IBM Plex Sans"/>
                <a:ea typeface="IBM Plex Sans"/>
                <a:cs typeface="IBM Plex Sans"/>
              </a:defRPr>
            </a:lvl2pPr>
            <a:lvl3pPr>
              <a:defRPr sz="2400" b="1">
                <a:solidFill>
                  <a:srgbClr val="78A9FF"/>
                </a:solidFill>
                <a:latin typeface="IBM Plex Sans"/>
                <a:ea typeface="IBM Plex Sans"/>
                <a:cs typeface="IBM Plex Sans"/>
              </a:defRPr>
            </a:lvl3pPr>
            <a:lvl4pPr>
              <a:defRPr sz="2400" b="1">
                <a:solidFill>
                  <a:srgbClr val="78A9FF"/>
                </a:solidFill>
                <a:latin typeface="IBM Plex Sans"/>
                <a:ea typeface="IBM Plex Sans"/>
                <a:cs typeface="IBM Plex Sans"/>
              </a:defRPr>
            </a:lvl4pPr>
            <a:lvl5pPr>
              <a:defRPr sz="2400" b="1">
                <a:solidFill>
                  <a:srgbClr val="78A9FF"/>
                </a:solidFill>
                <a:latin typeface="IBM Plex Sans"/>
                <a:ea typeface="IBM Plex Sans"/>
                <a:cs typeface="IBM Plex Sans"/>
              </a:defRPr>
            </a:lvl5pPr>
            <a:lvl6pPr>
              <a:defRPr sz="2400" b="1">
                <a:solidFill>
                  <a:srgbClr val="78A9FF"/>
                </a:solidFill>
                <a:latin typeface="IBM Plex Sans"/>
                <a:ea typeface="IBM Plex Sans"/>
                <a:cs typeface="IBM Plex Sans"/>
              </a:defRPr>
            </a:lvl6pPr>
            <a:lvl7pPr>
              <a:defRPr sz="2400" b="1">
                <a:solidFill>
                  <a:srgbClr val="78A9FF"/>
                </a:solidFill>
                <a:latin typeface="IBM Plex Sans"/>
                <a:ea typeface="IBM Plex Sans"/>
                <a:cs typeface="IBM Plex Sans"/>
              </a:defRPr>
            </a:lvl7pPr>
            <a:lvl8pPr>
              <a:defRPr sz="2400" b="1">
                <a:solidFill>
                  <a:srgbClr val="78A9FF"/>
                </a:solidFill>
                <a:latin typeface="IBM Plex Sans"/>
                <a:ea typeface="IBM Plex Sans"/>
                <a:cs typeface="IBM Plex Sans"/>
              </a:defRPr>
            </a:lvl8pPr>
            <a:lvl9pPr>
              <a:defRPr sz="2400" b="1">
                <a:solidFill>
                  <a:srgbClr val="78A9FF"/>
                </a:solidFill>
                <a:latin typeface="IBM Plex Sans"/>
                <a:ea typeface="IBM Plex Sans"/>
                <a:cs typeface="IBM Plex Sans"/>
              </a:defRPr>
            </a:lvl9pPr>
          </a:lstStyle>
          <a:p xmlns:a="http://schemas.openxmlformats.org/drawingml/2006/main">
            <a:pPr>
              <a:defRPr sz="2400" b="1">
                <a:solidFill>
                  <a:srgbClr val="78A9FF"/>
                </a:solidFill>
                <a:latin typeface="IBM Plex Sans"/>
                <a:ea typeface="IBM Plex Sans"/>
                <a:cs typeface="IBM Plex Sans"/>
              </a:defRPr>
            </a:pPr>
            <a:r>
              <a:rPr sz="2400" b="1">
                <a:solidFill>
                  <a:srgbClr val="78A9FF"/>
                </a:solidFill>
                <a:latin typeface="IBM Plex Sans"/>
                <a:ea typeface="IBM Plex Sans"/>
                <a:cs typeface="IBM Plex Sans"/>
              </a:rPr>
              <a:t>Days 1–20</a:t>
            </a:r>
          </a:p>
        </p:txBody>
      </p:sp>
      <p:sp>
        <p:nvSpPr>
          <p:cNvPr id="8" name="">
            <a:extLst xmlns:a="http://schemas.openxmlformats.org/drawingml/2006/main">
              <a:ext uri="{FF2B5EF4-FFF2-40B4-BE49-F238E27FC236}">
                <a16:creationId xmlns:a16="http://schemas.microsoft.com/office/drawing/2014/main" id="{150DDA6D-9919-4148-9A4A-D1DF52CBF189}"/>
              </a:ext>
            </a:extLst>
          </p:cNvPr>
          <p:cNvSpPr>
            <a:spLocks xmlns:a="http://schemas.openxmlformats.org/drawingml/2006/main" noGrp="1"/>
          </p:cNvSpPr>
          <p:nvPr/>
        </p:nvSpPr>
        <p:spPr>
          <a:xfrm xmlns:a="http://schemas.openxmlformats.org/drawingml/2006/main">
            <a:off x="6096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Agree one-mill boundary</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Baseline current workflow</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Verify 200 plots / 100 farmers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Map IDs and paper records</a:t>
            </a:r>
          </a:p>
        </p:txBody>
      </p:sp>
      <p:sp>
        <p:nvSpPr>
          <p:cNvPr id="9" name="">
            <a:extLst xmlns:a="http://schemas.openxmlformats.org/drawingml/2006/main">
              <a:ext uri="{FF2B5EF4-FFF2-40B4-BE49-F238E27FC236}">
                <a16:creationId xmlns:a16="http://schemas.microsoft.com/office/drawing/2014/main" id="{3ECA5CAB-B6B9-4259-BDD6-A2CC79F85AF0}"/>
              </a:ext>
            </a:extLst>
          </p:cNvPr>
          <p:cNvSpPr>
            <a:spLocks xmlns:a="http://schemas.openxmlformats.org/drawingml/2006/main" noGrp="1"/>
          </p:cNvSpPr>
          <p:nvPr/>
        </p:nvSpPr>
        <p:spPr>
          <a:xfrm xmlns:a="http://schemas.openxmlformats.org/drawingml/2006/main">
            <a:off x="432435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Days 21–50</a:t>
            </a:r>
          </a:p>
        </p:txBody>
      </p:sp>
      <p:sp>
        <p:nvSpPr>
          <p:cNvPr id="10" name="">
            <a:extLst xmlns:a="http://schemas.openxmlformats.org/drawingml/2006/main">
              <a:ext uri="{FF2B5EF4-FFF2-40B4-BE49-F238E27FC236}">
                <a16:creationId xmlns:a16="http://schemas.microsoft.com/office/drawing/2014/main" id="{735EE9FA-4240-463C-83F5-420F584DF2CE}"/>
              </a:ext>
            </a:extLst>
          </p:cNvPr>
          <p:cNvSpPr>
            <a:spLocks xmlns:a="http://schemas.openxmlformats.org/drawingml/2006/main" noGrp="1"/>
          </p:cNvSpPr>
          <p:nvPr/>
        </p:nvSpPr>
        <p:spPr>
          <a:xfrm xmlns:a="http://schemas.openxmlformats.org/drawingml/2006/main">
            <a:off x="432435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Train 5 field agents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Test offline capture</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Connect one weighbridge feed</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Run parallel scheduling</a:t>
            </a:r>
          </a:p>
        </p:txBody>
      </p:sp>
      <p:sp>
        <p:nvSpPr>
          <p:cNvPr id="11" name="">
            <a:extLst xmlns:a="http://schemas.openxmlformats.org/drawingml/2006/main">
              <a:ext uri="{FF2B5EF4-FFF2-40B4-BE49-F238E27FC236}">
                <a16:creationId xmlns:a16="http://schemas.microsoft.com/office/drawing/2014/main" id="{52A5BE5C-5EF4-433C-BE91-7833E2FE9096}"/>
              </a:ext>
            </a:extLst>
          </p:cNvPr>
          <p:cNvSpPr>
            <a:spLocks xmlns:a="http://schemas.openxmlformats.org/drawingml/2006/main" noGrp="1"/>
          </p:cNvSpPr>
          <p:nvPr/>
        </p:nvSpPr>
        <p:spPr>
          <a:xfrm xmlns:a="http://schemas.openxmlformats.org/drawingml/2006/main">
            <a:off x="80391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Days 51–90</a:t>
            </a:r>
          </a:p>
        </p:txBody>
      </p:sp>
      <p:sp>
        <p:nvSpPr>
          <p:cNvPr id="12" name="">
            <a:extLst xmlns:a="http://schemas.openxmlformats.org/drawingml/2006/main">
              <a:ext uri="{FF2B5EF4-FFF2-40B4-BE49-F238E27FC236}">
                <a16:creationId xmlns:a16="http://schemas.microsoft.com/office/drawing/2014/main" id="{4BC2FF22-FFDB-4E75-B934-3E5D2AC2501A}"/>
              </a:ext>
            </a:extLst>
          </p:cNvPr>
          <p:cNvSpPr>
            <a:spLocks xmlns:a="http://schemas.openxmlformats.org/drawingml/2006/main" noGrp="1"/>
          </p:cNvSpPr>
          <p:nvPr/>
        </p:nvSpPr>
        <p:spPr>
          <a:xfrm xmlns:a="http://schemas.openxmlformats.org/drawingml/2006/main">
            <a:off x="80391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Operate with supervisor review</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Measure matched events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Compare baseline and pilot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Agree rollout or stop</a:t>
            </a:r>
          </a:p>
        </p:txBody>
      </p:sp>
      <p:sp>
        <p:nvSpPr>
          <p:cNvPr id="13" name="">
            <a:extLst xmlns:a="http://schemas.openxmlformats.org/drawingml/2006/main">
              <a:ext uri="{FF2B5EF4-FFF2-40B4-BE49-F238E27FC236}">
                <a16:creationId xmlns:a16="http://schemas.microsoft.com/office/drawing/2014/main" id="{0DF2B409-DC02-4179-BF50-2C5DD68EABD3}"/>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Illustrative scope: one mill, one cane zone, one season. Align to active cutting.</a:t>
            </a:r>
          </a:p>
        </p:txBody>
      </p:sp>
    </p:spTree>
    <p:extLst>
      <p:ext uri="{BB962C8B-B14F-4D97-AF65-F5344CB8AC3E}">
        <p14:creationId xmlns:p14="http://schemas.microsoft.com/office/powerpoint/2010/main" val="1032283654"/>
      </p:ext>
    </p:extLst>
  </p:cSld>
</p:sld>
</file>

<file path=ppt/slides/slide21.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586F1980-9104-4BD5-BBC9-925A2EDE7E63}"/>
              </a:ext>
            </a:extLst>
          </p:cNvPr>
          <p:cNvPicPr>
            <a:picLocks xmlns:a="http://schemas.openxmlformats.org/drawingml/2006/main" noChangeAspect="1"/>
          </p:cNvPicPr>
          <p:nvPr/>
        </p:nvPicPr>
        <p:blipFill>
          <a:blip xmlns:r="http://schemas.openxmlformats.org/officeDocument/2006/relationships" xmlns:a="http://schemas.openxmlformats.org/drawingml/2006/main" r:embed="R5751033a22bd4f9b"/>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E47C2FF-6F37-49C3-BCB5-EC38AD488946}"/>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PROPOSED TARGETS • BASELINES TO BE MEASURED</a:t>
            </a:r>
          </a:p>
        </p:txBody>
      </p:sp>
      <p:sp>
        <p:nvSpPr>
          <p:cNvPr id="3" name="">
            <a:extLst xmlns:a="http://schemas.openxmlformats.org/drawingml/2006/main">
              <a:ext uri="{FF2B5EF4-FFF2-40B4-BE49-F238E27FC236}">
                <a16:creationId xmlns:a16="http://schemas.microsoft.com/office/drawing/2014/main" id="{FB07CA12-7CD7-4481-986C-F9518FAF75A3}"/>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Pilot scorecard and acceptance gates</a:t>
            </a:r>
          </a:p>
        </p:txBody>
      </p:sp>
      <p:sp>
        <p:nvSpPr>
          <p:cNvPr id="4" name="">
            <a:extLst xmlns:a="http://schemas.openxmlformats.org/drawingml/2006/main">
              <a:ext uri="{FF2B5EF4-FFF2-40B4-BE49-F238E27FC236}">
                <a16:creationId xmlns:a16="http://schemas.microsoft.com/office/drawing/2014/main" id="{7DB9B5E2-B9EF-4388-9886-9CB6B139C0FF}"/>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1ABA5B89-6530-466C-808E-8E7C21E5C724}"/>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21</a:t>
            </a:r>
          </a:p>
        </p:txBody>
      </p:sp>
      <p:pic>
        <p:nvPicPr>
          <p:cNvPr id="6" name="">
            <a:extLst xmlns:a="http://schemas.openxmlformats.org/drawingml/2006/main">
              <a:ext uri="{FF2B5EF4-FFF2-40B4-BE49-F238E27FC236}">
                <a16:creationId xmlns:a16="http://schemas.microsoft.com/office/drawing/2014/main" id="{E863866B-8EFB-4D31-A0C7-3A17A68AB075}"/>
              </a:ext>
            </a:extLst>
          </p:cNvPr>
          <p:cNvPicPr>
            <a:picLocks xmlns:a="http://schemas.openxmlformats.org/drawingml/2006/main" noChangeAspect="1"/>
          </p:cNvPicPr>
          <p:nvPr/>
        </p:nvPicPr>
        <p:blipFill>
          <a:blip xmlns:r="http://schemas.openxmlformats.org/officeDocument/2006/relationships" xmlns:a="http://schemas.openxmlformats.org/drawingml/2006/main" r:embed="R8fa74a6adc4b4a0b"/>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4E74A3FF-8A23-4CB0-A7CA-671B50C844D1}"/>
              </a:ext>
            </a:extLst>
          </p:cNvPr>
          <p:cNvSpPr>
            <a:spLocks xmlns:a="http://schemas.openxmlformats.org/drawingml/2006/main" noGrp="1"/>
          </p:cNvSpPr>
          <p:nvPr/>
        </p:nvSpPr>
        <p:spPr>
          <a:xfrm xmlns:a="http://schemas.openxmlformats.org/drawingml/2006/main">
            <a:off x="609600" y="2047875"/>
            <a:ext cx="3190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1">
                <a:solidFill>
                  <a:srgbClr val="F4F4F4"/>
                </a:solidFill>
                <a:latin typeface="IBM Plex Sans"/>
                <a:ea typeface="IBM Plex Sans"/>
                <a:cs typeface="IBM Plex Sans"/>
              </a:defRPr>
            </a:defPPr>
            <a:lvl1pPr>
              <a:defRPr sz="1950" b="1">
                <a:solidFill>
                  <a:srgbClr val="F4F4F4"/>
                </a:solidFill>
                <a:latin typeface="IBM Plex Sans"/>
                <a:ea typeface="IBM Plex Sans"/>
                <a:cs typeface="IBM Plex Sans"/>
              </a:defRPr>
            </a:lvl1pPr>
            <a:lvl2pPr>
              <a:defRPr sz="1950" b="1">
                <a:solidFill>
                  <a:srgbClr val="F4F4F4"/>
                </a:solidFill>
                <a:latin typeface="IBM Plex Sans"/>
                <a:ea typeface="IBM Plex Sans"/>
                <a:cs typeface="IBM Plex Sans"/>
              </a:defRPr>
            </a:lvl2pPr>
            <a:lvl3pPr>
              <a:defRPr sz="1950" b="1">
                <a:solidFill>
                  <a:srgbClr val="F4F4F4"/>
                </a:solidFill>
                <a:latin typeface="IBM Plex Sans"/>
                <a:ea typeface="IBM Plex Sans"/>
                <a:cs typeface="IBM Plex Sans"/>
              </a:defRPr>
            </a:lvl3pPr>
            <a:lvl4pPr>
              <a:defRPr sz="1950" b="1">
                <a:solidFill>
                  <a:srgbClr val="F4F4F4"/>
                </a:solidFill>
                <a:latin typeface="IBM Plex Sans"/>
                <a:ea typeface="IBM Plex Sans"/>
                <a:cs typeface="IBM Plex Sans"/>
              </a:defRPr>
            </a:lvl4pPr>
            <a:lvl5pPr>
              <a:defRPr sz="1950" b="1">
                <a:solidFill>
                  <a:srgbClr val="F4F4F4"/>
                </a:solidFill>
                <a:latin typeface="IBM Plex Sans"/>
                <a:ea typeface="IBM Plex Sans"/>
                <a:cs typeface="IBM Plex Sans"/>
              </a:defRPr>
            </a:lvl5pPr>
            <a:lvl6pPr>
              <a:defRPr sz="1950" b="1">
                <a:solidFill>
                  <a:srgbClr val="F4F4F4"/>
                </a:solidFill>
                <a:latin typeface="IBM Plex Sans"/>
                <a:ea typeface="IBM Plex Sans"/>
                <a:cs typeface="IBM Plex Sans"/>
              </a:defRPr>
            </a:lvl6pPr>
            <a:lvl7pPr>
              <a:defRPr sz="1950" b="1">
                <a:solidFill>
                  <a:srgbClr val="F4F4F4"/>
                </a:solidFill>
                <a:latin typeface="IBM Plex Sans"/>
                <a:ea typeface="IBM Plex Sans"/>
                <a:cs typeface="IBM Plex Sans"/>
              </a:defRPr>
            </a:lvl7pPr>
            <a:lvl8pPr>
              <a:defRPr sz="1950" b="1">
                <a:solidFill>
                  <a:srgbClr val="F4F4F4"/>
                </a:solidFill>
                <a:latin typeface="IBM Plex Sans"/>
                <a:ea typeface="IBM Plex Sans"/>
                <a:cs typeface="IBM Plex Sans"/>
              </a:defRPr>
            </a:lvl8pPr>
            <a:lvl9pPr>
              <a:defRPr sz="1950" b="1">
                <a:solidFill>
                  <a:srgbClr val="F4F4F4"/>
                </a:solidFill>
                <a:latin typeface="IBM Plex Sans"/>
                <a:ea typeface="IBM Plex Sans"/>
                <a:cs typeface="IBM Plex Sans"/>
              </a:defRPr>
            </a:lvl9pPr>
          </a:lstStyle>
          <a:p xmlns:a="http://schemas.openxmlformats.org/drawingml/2006/main">
            <a:pPr>
              <a:defRPr sz="1950" b="1">
                <a:solidFill>
                  <a:srgbClr val="F4F4F4"/>
                </a:solidFill>
                <a:latin typeface="IBM Plex Sans"/>
                <a:ea typeface="IBM Plex Sans"/>
                <a:cs typeface="IBM Plex Sans"/>
              </a:defRPr>
            </a:pPr>
            <a:r>
              <a:rPr sz="1950" b="1">
                <a:solidFill>
                  <a:srgbClr val="F4F4F4"/>
                </a:solidFill>
                <a:latin typeface="IBM Plex Sans"/>
                <a:ea typeface="IBM Plex Sans"/>
                <a:cs typeface="IBM Plex Sans"/>
              </a:rPr>
              <a:t>Registry quality</a:t>
            </a:r>
          </a:p>
        </p:txBody>
      </p:sp>
      <p:sp>
        <p:nvSpPr>
          <p:cNvPr id="8" name="">
            <a:extLst xmlns:a="http://schemas.openxmlformats.org/drawingml/2006/main">
              <a:ext uri="{FF2B5EF4-FFF2-40B4-BE49-F238E27FC236}">
                <a16:creationId xmlns:a16="http://schemas.microsoft.com/office/drawing/2014/main" id="{03BAFEF3-48BA-4FE6-AA17-2ABF96507E67}"/>
              </a:ext>
            </a:extLst>
          </p:cNvPr>
          <p:cNvSpPr>
            <a:spLocks xmlns:a="http://schemas.openxmlformats.org/drawingml/2006/main" noGrp="1"/>
          </p:cNvSpPr>
          <p:nvPr/>
        </p:nvSpPr>
        <p:spPr>
          <a:xfrm xmlns:a="http://schemas.openxmlformats.org/drawingml/2006/main">
            <a:off x="4095750" y="2047875"/>
            <a:ext cx="7381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0">
                <a:solidFill>
                  <a:srgbClr val="C6C6C6"/>
                </a:solidFill>
                <a:latin typeface="IBM Plex Sans"/>
                <a:ea typeface="IBM Plex Sans"/>
                <a:cs typeface="IBM Plex Sans"/>
              </a:defRPr>
            </a:defPPr>
            <a:lvl1pPr>
              <a:defRPr sz="1875" b="0">
                <a:solidFill>
                  <a:srgbClr val="C6C6C6"/>
                </a:solidFill>
                <a:latin typeface="IBM Plex Sans"/>
                <a:ea typeface="IBM Plex Sans"/>
                <a:cs typeface="IBM Plex Sans"/>
              </a:defRPr>
            </a:lvl1pPr>
            <a:lvl2pPr>
              <a:defRPr sz="1875" b="0">
                <a:solidFill>
                  <a:srgbClr val="C6C6C6"/>
                </a:solidFill>
                <a:latin typeface="IBM Plex Sans"/>
                <a:ea typeface="IBM Plex Sans"/>
                <a:cs typeface="IBM Plex Sans"/>
              </a:defRPr>
            </a:lvl2pPr>
            <a:lvl3pPr>
              <a:defRPr sz="1875" b="0">
                <a:solidFill>
                  <a:srgbClr val="C6C6C6"/>
                </a:solidFill>
                <a:latin typeface="IBM Plex Sans"/>
                <a:ea typeface="IBM Plex Sans"/>
                <a:cs typeface="IBM Plex Sans"/>
              </a:defRPr>
            </a:lvl3pPr>
            <a:lvl4pPr>
              <a:defRPr sz="1875" b="0">
                <a:solidFill>
                  <a:srgbClr val="C6C6C6"/>
                </a:solidFill>
                <a:latin typeface="IBM Plex Sans"/>
                <a:ea typeface="IBM Plex Sans"/>
                <a:cs typeface="IBM Plex Sans"/>
              </a:defRPr>
            </a:lvl4pPr>
            <a:lvl5pPr>
              <a:defRPr sz="1875" b="0">
                <a:solidFill>
                  <a:srgbClr val="C6C6C6"/>
                </a:solidFill>
                <a:latin typeface="IBM Plex Sans"/>
                <a:ea typeface="IBM Plex Sans"/>
                <a:cs typeface="IBM Plex Sans"/>
              </a:defRPr>
            </a:lvl5pPr>
            <a:lvl6pPr>
              <a:defRPr sz="1875" b="0">
                <a:solidFill>
                  <a:srgbClr val="C6C6C6"/>
                </a:solidFill>
                <a:latin typeface="IBM Plex Sans"/>
                <a:ea typeface="IBM Plex Sans"/>
                <a:cs typeface="IBM Plex Sans"/>
              </a:defRPr>
            </a:lvl6pPr>
            <a:lvl7pPr>
              <a:defRPr sz="1875" b="0">
                <a:solidFill>
                  <a:srgbClr val="C6C6C6"/>
                </a:solidFill>
                <a:latin typeface="IBM Plex Sans"/>
                <a:ea typeface="IBM Plex Sans"/>
                <a:cs typeface="IBM Plex Sans"/>
              </a:defRPr>
            </a:lvl7pPr>
            <a:lvl8pPr>
              <a:defRPr sz="1875" b="0">
                <a:solidFill>
                  <a:srgbClr val="C6C6C6"/>
                </a:solidFill>
                <a:latin typeface="IBM Plex Sans"/>
                <a:ea typeface="IBM Plex Sans"/>
                <a:cs typeface="IBM Plex Sans"/>
              </a:defRPr>
            </a:lvl8pPr>
            <a:lvl9pPr>
              <a:defRPr sz="1875" b="0">
                <a:solidFill>
                  <a:srgbClr val="C6C6C6"/>
                </a:solidFill>
                <a:latin typeface="IBM Plex Sans"/>
                <a:ea typeface="IBM Plex Sans"/>
                <a:cs typeface="IBM Plex Sans"/>
              </a:defRPr>
            </a:lvl9pPr>
          </a:lstStyle>
          <a:p xmlns:a="http://schemas.openxmlformats.org/drawingml/2006/main">
            <a:pPr>
              <a:defRPr sz="1875" b="0">
                <a:solidFill>
                  <a:srgbClr val="C6C6C6"/>
                </a:solidFill>
                <a:latin typeface="IBM Plex Sans"/>
                <a:ea typeface="IBM Plex Sans"/>
                <a:cs typeface="IBM Plex Sans"/>
              </a:defRPr>
            </a:pPr>
            <a:r>
              <a:rPr sz="1875" b="0">
                <a:solidFill>
                  <a:srgbClr val="C6C6C6"/>
                </a:solidFill>
                <a:latin typeface="IBM Plex Sans"/>
                <a:ea typeface="IBM Plex Sans"/>
                <a:cs typeface="IBM Plex Sans"/>
              </a:rPr>
              <a:t>≥95% sampled plots pass ID, boundary and season checks</a:t>
            </a:r>
          </a:p>
        </p:txBody>
      </p:sp>
      <p:sp>
        <p:nvSpPr>
          <p:cNvPr id="9" name="">
            <a:extLst xmlns:a="http://schemas.openxmlformats.org/drawingml/2006/main">
              <a:ext uri="{FF2B5EF4-FFF2-40B4-BE49-F238E27FC236}">
                <a16:creationId xmlns:a16="http://schemas.microsoft.com/office/drawing/2014/main" id="{60983254-500E-4619-977C-3DC4632BD589}"/>
              </a:ext>
            </a:extLst>
          </p:cNvPr>
          <p:cNvSpPr>
            <a:spLocks xmlns:a="http://schemas.openxmlformats.org/drawingml/2006/main" noGrp="1"/>
          </p:cNvSpPr>
          <p:nvPr/>
        </p:nvSpPr>
        <p:spPr>
          <a:xfrm xmlns:a="http://schemas.openxmlformats.org/drawingml/2006/main">
            <a:off x="609600" y="2781300"/>
            <a:ext cx="3190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1">
                <a:solidFill>
                  <a:srgbClr val="F4F4F4"/>
                </a:solidFill>
                <a:latin typeface="IBM Plex Sans"/>
                <a:ea typeface="IBM Plex Sans"/>
                <a:cs typeface="IBM Plex Sans"/>
              </a:defRPr>
            </a:defPPr>
            <a:lvl1pPr>
              <a:defRPr sz="1950" b="1">
                <a:solidFill>
                  <a:srgbClr val="F4F4F4"/>
                </a:solidFill>
                <a:latin typeface="IBM Plex Sans"/>
                <a:ea typeface="IBM Plex Sans"/>
                <a:cs typeface="IBM Plex Sans"/>
              </a:defRPr>
            </a:lvl1pPr>
            <a:lvl2pPr>
              <a:defRPr sz="1950" b="1">
                <a:solidFill>
                  <a:srgbClr val="F4F4F4"/>
                </a:solidFill>
                <a:latin typeface="IBM Plex Sans"/>
                <a:ea typeface="IBM Plex Sans"/>
                <a:cs typeface="IBM Plex Sans"/>
              </a:defRPr>
            </a:lvl2pPr>
            <a:lvl3pPr>
              <a:defRPr sz="1950" b="1">
                <a:solidFill>
                  <a:srgbClr val="F4F4F4"/>
                </a:solidFill>
                <a:latin typeface="IBM Plex Sans"/>
                <a:ea typeface="IBM Plex Sans"/>
                <a:cs typeface="IBM Plex Sans"/>
              </a:defRPr>
            </a:lvl3pPr>
            <a:lvl4pPr>
              <a:defRPr sz="1950" b="1">
                <a:solidFill>
                  <a:srgbClr val="F4F4F4"/>
                </a:solidFill>
                <a:latin typeface="IBM Plex Sans"/>
                <a:ea typeface="IBM Plex Sans"/>
                <a:cs typeface="IBM Plex Sans"/>
              </a:defRPr>
            </a:lvl4pPr>
            <a:lvl5pPr>
              <a:defRPr sz="1950" b="1">
                <a:solidFill>
                  <a:srgbClr val="F4F4F4"/>
                </a:solidFill>
                <a:latin typeface="IBM Plex Sans"/>
                <a:ea typeface="IBM Plex Sans"/>
                <a:cs typeface="IBM Plex Sans"/>
              </a:defRPr>
            </a:lvl5pPr>
            <a:lvl6pPr>
              <a:defRPr sz="1950" b="1">
                <a:solidFill>
                  <a:srgbClr val="F4F4F4"/>
                </a:solidFill>
                <a:latin typeface="IBM Plex Sans"/>
                <a:ea typeface="IBM Plex Sans"/>
                <a:cs typeface="IBM Plex Sans"/>
              </a:defRPr>
            </a:lvl6pPr>
            <a:lvl7pPr>
              <a:defRPr sz="1950" b="1">
                <a:solidFill>
                  <a:srgbClr val="F4F4F4"/>
                </a:solidFill>
                <a:latin typeface="IBM Plex Sans"/>
                <a:ea typeface="IBM Plex Sans"/>
                <a:cs typeface="IBM Plex Sans"/>
              </a:defRPr>
            </a:lvl7pPr>
            <a:lvl8pPr>
              <a:defRPr sz="1950" b="1">
                <a:solidFill>
                  <a:srgbClr val="F4F4F4"/>
                </a:solidFill>
                <a:latin typeface="IBM Plex Sans"/>
                <a:ea typeface="IBM Plex Sans"/>
                <a:cs typeface="IBM Plex Sans"/>
              </a:defRPr>
            </a:lvl8pPr>
            <a:lvl9pPr>
              <a:defRPr sz="1950" b="1">
                <a:solidFill>
                  <a:srgbClr val="F4F4F4"/>
                </a:solidFill>
                <a:latin typeface="IBM Plex Sans"/>
                <a:ea typeface="IBM Plex Sans"/>
                <a:cs typeface="IBM Plex Sans"/>
              </a:defRPr>
            </a:lvl9pPr>
          </a:lstStyle>
          <a:p xmlns:a="http://schemas.openxmlformats.org/drawingml/2006/main">
            <a:pPr>
              <a:defRPr sz="1950" b="1">
                <a:solidFill>
                  <a:srgbClr val="F4F4F4"/>
                </a:solidFill>
                <a:latin typeface="IBM Plex Sans"/>
                <a:ea typeface="IBM Plex Sans"/>
                <a:cs typeface="IBM Plex Sans"/>
              </a:defRPr>
            </a:pPr>
            <a:r>
              <a:rPr sz="1950" b="1">
                <a:solidFill>
                  <a:srgbClr val="F4F4F4"/>
                </a:solidFill>
                <a:latin typeface="IBM Plex Sans"/>
                <a:ea typeface="IBM Plex Sans"/>
                <a:cs typeface="IBM Plex Sans"/>
              </a:rPr>
              <a:t>Harvest visibility</a:t>
            </a:r>
          </a:p>
        </p:txBody>
      </p:sp>
      <p:sp>
        <p:nvSpPr>
          <p:cNvPr id="10" name="">
            <a:extLst xmlns:a="http://schemas.openxmlformats.org/drawingml/2006/main">
              <a:ext uri="{FF2B5EF4-FFF2-40B4-BE49-F238E27FC236}">
                <a16:creationId xmlns:a16="http://schemas.microsoft.com/office/drawing/2014/main" id="{01C7DD7A-5B2D-403B-944E-D6B9152F9088}"/>
              </a:ext>
            </a:extLst>
          </p:cNvPr>
          <p:cNvSpPr>
            <a:spLocks xmlns:a="http://schemas.openxmlformats.org/drawingml/2006/main" noGrp="1"/>
          </p:cNvSpPr>
          <p:nvPr/>
        </p:nvSpPr>
        <p:spPr>
          <a:xfrm xmlns:a="http://schemas.openxmlformats.org/drawingml/2006/main">
            <a:off x="4095750" y="2781300"/>
            <a:ext cx="7381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0">
                <a:solidFill>
                  <a:srgbClr val="C6C6C6"/>
                </a:solidFill>
                <a:latin typeface="IBM Plex Sans"/>
                <a:ea typeface="IBM Plex Sans"/>
                <a:cs typeface="IBM Plex Sans"/>
              </a:defRPr>
            </a:defPPr>
            <a:lvl1pPr>
              <a:defRPr sz="1875" b="0">
                <a:solidFill>
                  <a:srgbClr val="C6C6C6"/>
                </a:solidFill>
                <a:latin typeface="IBM Plex Sans"/>
                <a:ea typeface="IBM Plex Sans"/>
                <a:cs typeface="IBM Plex Sans"/>
              </a:defRPr>
            </a:lvl1pPr>
            <a:lvl2pPr>
              <a:defRPr sz="1875" b="0">
                <a:solidFill>
                  <a:srgbClr val="C6C6C6"/>
                </a:solidFill>
                <a:latin typeface="IBM Plex Sans"/>
                <a:ea typeface="IBM Plex Sans"/>
                <a:cs typeface="IBM Plex Sans"/>
              </a:defRPr>
            </a:lvl2pPr>
            <a:lvl3pPr>
              <a:defRPr sz="1875" b="0">
                <a:solidFill>
                  <a:srgbClr val="C6C6C6"/>
                </a:solidFill>
                <a:latin typeface="IBM Plex Sans"/>
                <a:ea typeface="IBM Plex Sans"/>
                <a:cs typeface="IBM Plex Sans"/>
              </a:defRPr>
            </a:lvl3pPr>
            <a:lvl4pPr>
              <a:defRPr sz="1875" b="0">
                <a:solidFill>
                  <a:srgbClr val="C6C6C6"/>
                </a:solidFill>
                <a:latin typeface="IBM Plex Sans"/>
                <a:ea typeface="IBM Plex Sans"/>
                <a:cs typeface="IBM Plex Sans"/>
              </a:defRPr>
            </a:lvl4pPr>
            <a:lvl5pPr>
              <a:defRPr sz="1875" b="0">
                <a:solidFill>
                  <a:srgbClr val="C6C6C6"/>
                </a:solidFill>
                <a:latin typeface="IBM Plex Sans"/>
                <a:ea typeface="IBM Plex Sans"/>
                <a:cs typeface="IBM Plex Sans"/>
              </a:defRPr>
            </a:lvl5pPr>
            <a:lvl6pPr>
              <a:defRPr sz="1875" b="0">
                <a:solidFill>
                  <a:srgbClr val="C6C6C6"/>
                </a:solidFill>
                <a:latin typeface="IBM Plex Sans"/>
                <a:ea typeface="IBM Plex Sans"/>
                <a:cs typeface="IBM Plex Sans"/>
              </a:defRPr>
            </a:lvl6pPr>
            <a:lvl7pPr>
              <a:defRPr sz="1875" b="0">
                <a:solidFill>
                  <a:srgbClr val="C6C6C6"/>
                </a:solidFill>
                <a:latin typeface="IBM Plex Sans"/>
                <a:ea typeface="IBM Plex Sans"/>
                <a:cs typeface="IBM Plex Sans"/>
              </a:defRPr>
            </a:lvl7pPr>
            <a:lvl8pPr>
              <a:defRPr sz="1875" b="0">
                <a:solidFill>
                  <a:srgbClr val="C6C6C6"/>
                </a:solidFill>
                <a:latin typeface="IBM Plex Sans"/>
                <a:ea typeface="IBM Plex Sans"/>
                <a:cs typeface="IBM Plex Sans"/>
              </a:defRPr>
            </a:lvl8pPr>
            <a:lvl9pPr>
              <a:defRPr sz="1875" b="0">
                <a:solidFill>
                  <a:srgbClr val="C6C6C6"/>
                </a:solidFill>
                <a:latin typeface="IBM Plex Sans"/>
                <a:ea typeface="IBM Plex Sans"/>
                <a:cs typeface="IBM Plex Sans"/>
              </a:defRPr>
            </a:lvl9pPr>
          </a:lstStyle>
          <a:p xmlns:a="http://schemas.openxmlformats.org/drawingml/2006/main">
            <a:pPr>
              <a:defRPr sz="1875" b="0">
                <a:solidFill>
                  <a:srgbClr val="C6C6C6"/>
                </a:solidFill>
                <a:latin typeface="IBM Plex Sans"/>
                <a:ea typeface="IBM Plex Sans"/>
                <a:cs typeface="IBM Plex Sans"/>
              </a:defRPr>
            </a:pPr>
            <a:r>
              <a:rPr sz="1875" b="0">
                <a:solidFill>
                  <a:srgbClr val="C6C6C6"/>
                </a:solidFill>
                <a:latin typeface="IBM Plex Sans"/>
                <a:ea typeface="IBM Plex Sans"/>
                <a:cs typeface="IBM Plex Sans"/>
              </a:rPr>
              <a:t>≥90% approved cut events recorded within 24 hours</a:t>
            </a:r>
          </a:p>
        </p:txBody>
      </p:sp>
      <p:sp>
        <p:nvSpPr>
          <p:cNvPr id="11" name="">
            <a:extLst xmlns:a="http://schemas.openxmlformats.org/drawingml/2006/main">
              <a:ext uri="{FF2B5EF4-FFF2-40B4-BE49-F238E27FC236}">
                <a16:creationId xmlns:a16="http://schemas.microsoft.com/office/drawing/2014/main" id="{842688AD-1508-4C64-8F61-D506C77D59D0}"/>
              </a:ext>
            </a:extLst>
          </p:cNvPr>
          <p:cNvSpPr>
            <a:spLocks xmlns:a="http://schemas.openxmlformats.org/drawingml/2006/main" noGrp="1"/>
          </p:cNvSpPr>
          <p:nvPr/>
        </p:nvSpPr>
        <p:spPr>
          <a:xfrm xmlns:a="http://schemas.openxmlformats.org/drawingml/2006/main">
            <a:off x="609600" y="3514725"/>
            <a:ext cx="3190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1">
                <a:solidFill>
                  <a:srgbClr val="F4F4F4"/>
                </a:solidFill>
                <a:latin typeface="IBM Plex Sans"/>
                <a:ea typeface="IBM Plex Sans"/>
                <a:cs typeface="IBM Plex Sans"/>
              </a:defRPr>
            </a:defPPr>
            <a:lvl1pPr>
              <a:defRPr sz="1950" b="1">
                <a:solidFill>
                  <a:srgbClr val="F4F4F4"/>
                </a:solidFill>
                <a:latin typeface="IBM Plex Sans"/>
                <a:ea typeface="IBM Plex Sans"/>
                <a:cs typeface="IBM Plex Sans"/>
              </a:defRPr>
            </a:lvl1pPr>
            <a:lvl2pPr>
              <a:defRPr sz="1950" b="1">
                <a:solidFill>
                  <a:srgbClr val="F4F4F4"/>
                </a:solidFill>
                <a:latin typeface="IBM Plex Sans"/>
                <a:ea typeface="IBM Plex Sans"/>
                <a:cs typeface="IBM Plex Sans"/>
              </a:defRPr>
            </a:lvl2pPr>
            <a:lvl3pPr>
              <a:defRPr sz="1950" b="1">
                <a:solidFill>
                  <a:srgbClr val="F4F4F4"/>
                </a:solidFill>
                <a:latin typeface="IBM Plex Sans"/>
                <a:ea typeface="IBM Plex Sans"/>
                <a:cs typeface="IBM Plex Sans"/>
              </a:defRPr>
            </a:lvl3pPr>
            <a:lvl4pPr>
              <a:defRPr sz="1950" b="1">
                <a:solidFill>
                  <a:srgbClr val="F4F4F4"/>
                </a:solidFill>
                <a:latin typeface="IBM Plex Sans"/>
                <a:ea typeface="IBM Plex Sans"/>
                <a:cs typeface="IBM Plex Sans"/>
              </a:defRPr>
            </a:lvl4pPr>
            <a:lvl5pPr>
              <a:defRPr sz="1950" b="1">
                <a:solidFill>
                  <a:srgbClr val="F4F4F4"/>
                </a:solidFill>
                <a:latin typeface="IBM Plex Sans"/>
                <a:ea typeface="IBM Plex Sans"/>
                <a:cs typeface="IBM Plex Sans"/>
              </a:defRPr>
            </a:lvl5pPr>
            <a:lvl6pPr>
              <a:defRPr sz="1950" b="1">
                <a:solidFill>
                  <a:srgbClr val="F4F4F4"/>
                </a:solidFill>
                <a:latin typeface="IBM Plex Sans"/>
                <a:ea typeface="IBM Plex Sans"/>
                <a:cs typeface="IBM Plex Sans"/>
              </a:defRPr>
            </a:lvl6pPr>
            <a:lvl7pPr>
              <a:defRPr sz="1950" b="1">
                <a:solidFill>
                  <a:srgbClr val="F4F4F4"/>
                </a:solidFill>
                <a:latin typeface="IBM Plex Sans"/>
                <a:ea typeface="IBM Plex Sans"/>
                <a:cs typeface="IBM Plex Sans"/>
              </a:defRPr>
            </a:lvl7pPr>
            <a:lvl8pPr>
              <a:defRPr sz="1950" b="1">
                <a:solidFill>
                  <a:srgbClr val="F4F4F4"/>
                </a:solidFill>
                <a:latin typeface="IBM Plex Sans"/>
                <a:ea typeface="IBM Plex Sans"/>
                <a:cs typeface="IBM Plex Sans"/>
              </a:defRPr>
            </a:lvl8pPr>
            <a:lvl9pPr>
              <a:defRPr sz="1950" b="1">
                <a:solidFill>
                  <a:srgbClr val="F4F4F4"/>
                </a:solidFill>
                <a:latin typeface="IBM Plex Sans"/>
                <a:ea typeface="IBM Plex Sans"/>
                <a:cs typeface="IBM Plex Sans"/>
              </a:defRPr>
            </a:lvl9pPr>
          </a:lstStyle>
          <a:p xmlns:a="http://schemas.openxmlformats.org/drawingml/2006/main">
            <a:pPr>
              <a:defRPr sz="1950" b="1">
                <a:solidFill>
                  <a:srgbClr val="F4F4F4"/>
                </a:solidFill>
                <a:latin typeface="IBM Plex Sans"/>
                <a:ea typeface="IBM Plex Sans"/>
                <a:cs typeface="IBM Plex Sans"/>
              </a:defRPr>
            </a:pPr>
            <a:r>
              <a:rPr sz="1950" b="1">
                <a:solidFill>
                  <a:srgbClr val="F4F4F4"/>
                </a:solidFill>
                <a:latin typeface="IBM Plex Sans"/>
                <a:ea typeface="IBM Plex Sans"/>
                <a:cs typeface="IBM Plex Sans"/>
              </a:rPr>
              <a:t>Receipt traceability</a:t>
            </a:r>
          </a:p>
        </p:txBody>
      </p:sp>
      <p:sp>
        <p:nvSpPr>
          <p:cNvPr id="12" name="">
            <a:extLst xmlns:a="http://schemas.openxmlformats.org/drawingml/2006/main">
              <a:ext uri="{FF2B5EF4-FFF2-40B4-BE49-F238E27FC236}">
                <a16:creationId xmlns:a16="http://schemas.microsoft.com/office/drawing/2014/main" id="{89F85D71-51DA-4B7C-98A7-8614EE1016A7}"/>
              </a:ext>
            </a:extLst>
          </p:cNvPr>
          <p:cNvSpPr>
            <a:spLocks xmlns:a="http://schemas.openxmlformats.org/drawingml/2006/main" noGrp="1"/>
          </p:cNvSpPr>
          <p:nvPr/>
        </p:nvSpPr>
        <p:spPr>
          <a:xfrm xmlns:a="http://schemas.openxmlformats.org/drawingml/2006/main">
            <a:off x="4095750" y="3514725"/>
            <a:ext cx="7381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0">
                <a:solidFill>
                  <a:srgbClr val="C6C6C6"/>
                </a:solidFill>
                <a:latin typeface="IBM Plex Sans"/>
                <a:ea typeface="IBM Plex Sans"/>
                <a:cs typeface="IBM Plex Sans"/>
              </a:defRPr>
            </a:defPPr>
            <a:lvl1pPr>
              <a:defRPr sz="1875" b="0">
                <a:solidFill>
                  <a:srgbClr val="C6C6C6"/>
                </a:solidFill>
                <a:latin typeface="IBM Plex Sans"/>
                <a:ea typeface="IBM Plex Sans"/>
                <a:cs typeface="IBM Plex Sans"/>
              </a:defRPr>
            </a:lvl1pPr>
            <a:lvl2pPr>
              <a:defRPr sz="1875" b="0">
                <a:solidFill>
                  <a:srgbClr val="C6C6C6"/>
                </a:solidFill>
                <a:latin typeface="IBM Plex Sans"/>
                <a:ea typeface="IBM Plex Sans"/>
                <a:cs typeface="IBM Plex Sans"/>
              </a:defRPr>
            </a:lvl2pPr>
            <a:lvl3pPr>
              <a:defRPr sz="1875" b="0">
                <a:solidFill>
                  <a:srgbClr val="C6C6C6"/>
                </a:solidFill>
                <a:latin typeface="IBM Plex Sans"/>
                <a:ea typeface="IBM Plex Sans"/>
                <a:cs typeface="IBM Plex Sans"/>
              </a:defRPr>
            </a:lvl3pPr>
            <a:lvl4pPr>
              <a:defRPr sz="1875" b="0">
                <a:solidFill>
                  <a:srgbClr val="C6C6C6"/>
                </a:solidFill>
                <a:latin typeface="IBM Plex Sans"/>
                <a:ea typeface="IBM Plex Sans"/>
                <a:cs typeface="IBM Plex Sans"/>
              </a:defRPr>
            </a:lvl4pPr>
            <a:lvl5pPr>
              <a:defRPr sz="1875" b="0">
                <a:solidFill>
                  <a:srgbClr val="C6C6C6"/>
                </a:solidFill>
                <a:latin typeface="IBM Plex Sans"/>
                <a:ea typeface="IBM Plex Sans"/>
                <a:cs typeface="IBM Plex Sans"/>
              </a:defRPr>
            </a:lvl5pPr>
            <a:lvl6pPr>
              <a:defRPr sz="1875" b="0">
                <a:solidFill>
                  <a:srgbClr val="C6C6C6"/>
                </a:solidFill>
                <a:latin typeface="IBM Plex Sans"/>
                <a:ea typeface="IBM Plex Sans"/>
                <a:cs typeface="IBM Plex Sans"/>
              </a:defRPr>
            </a:lvl6pPr>
            <a:lvl7pPr>
              <a:defRPr sz="1875" b="0">
                <a:solidFill>
                  <a:srgbClr val="C6C6C6"/>
                </a:solidFill>
                <a:latin typeface="IBM Plex Sans"/>
                <a:ea typeface="IBM Plex Sans"/>
                <a:cs typeface="IBM Plex Sans"/>
              </a:defRPr>
            </a:lvl7pPr>
            <a:lvl8pPr>
              <a:defRPr sz="1875" b="0">
                <a:solidFill>
                  <a:srgbClr val="C6C6C6"/>
                </a:solidFill>
                <a:latin typeface="IBM Plex Sans"/>
                <a:ea typeface="IBM Plex Sans"/>
                <a:cs typeface="IBM Plex Sans"/>
              </a:defRPr>
            </a:lvl8pPr>
            <a:lvl9pPr>
              <a:defRPr sz="1875" b="0">
                <a:solidFill>
                  <a:srgbClr val="C6C6C6"/>
                </a:solidFill>
                <a:latin typeface="IBM Plex Sans"/>
                <a:ea typeface="IBM Plex Sans"/>
                <a:cs typeface="IBM Plex Sans"/>
              </a:defRPr>
            </a:lvl9pPr>
          </a:lstStyle>
          <a:p xmlns:a="http://schemas.openxmlformats.org/drawingml/2006/main">
            <a:pPr>
              <a:defRPr sz="1875" b="0">
                <a:solidFill>
                  <a:srgbClr val="C6C6C6"/>
                </a:solidFill>
                <a:latin typeface="IBM Plex Sans"/>
                <a:ea typeface="IBM Plex Sans"/>
                <a:cs typeface="IBM Plex Sans"/>
              </a:defRPr>
            </a:pPr>
            <a:r>
              <a:rPr sz="1875" b="0">
                <a:solidFill>
                  <a:srgbClr val="C6C6C6"/>
                </a:solidFill>
                <a:latin typeface="IBM Plex Sans"/>
                <a:ea typeface="IBM Plex Sans"/>
                <a:cs typeface="IBM Plex Sans"/>
              </a:rPr>
              <a:t>≥95% eligible pilot receipts link to a harvest event</a:t>
            </a:r>
          </a:p>
        </p:txBody>
      </p:sp>
      <p:sp>
        <p:nvSpPr>
          <p:cNvPr id="13" name="">
            <a:extLst xmlns:a="http://schemas.openxmlformats.org/drawingml/2006/main">
              <a:ext uri="{FF2B5EF4-FFF2-40B4-BE49-F238E27FC236}">
                <a16:creationId xmlns:a16="http://schemas.microsoft.com/office/drawing/2014/main" id="{8D063A9D-E8B1-4957-B32E-E310A56A9B7F}"/>
              </a:ext>
            </a:extLst>
          </p:cNvPr>
          <p:cNvSpPr>
            <a:spLocks xmlns:a="http://schemas.openxmlformats.org/drawingml/2006/main" noGrp="1"/>
          </p:cNvSpPr>
          <p:nvPr/>
        </p:nvSpPr>
        <p:spPr>
          <a:xfrm xmlns:a="http://schemas.openxmlformats.org/drawingml/2006/main">
            <a:off x="609600" y="4248150"/>
            <a:ext cx="3190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1">
                <a:solidFill>
                  <a:srgbClr val="F4F4F4"/>
                </a:solidFill>
                <a:latin typeface="IBM Plex Sans"/>
                <a:ea typeface="IBM Plex Sans"/>
                <a:cs typeface="IBM Plex Sans"/>
              </a:defRPr>
            </a:defPPr>
            <a:lvl1pPr>
              <a:defRPr sz="1950" b="1">
                <a:solidFill>
                  <a:srgbClr val="F4F4F4"/>
                </a:solidFill>
                <a:latin typeface="IBM Plex Sans"/>
                <a:ea typeface="IBM Plex Sans"/>
                <a:cs typeface="IBM Plex Sans"/>
              </a:defRPr>
            </a:lvl1pPr>
            <a:lvl2pPr>
              <a:defRPr sz="1950" b="1">
                <a:solidFill>
                  <a:srgbClr val="F4F4F4"/>
                </a:solidFill>
                <a:latin typeface="IBM Plex Sans"/>
                <a:ea typeface="IBM Plex Sans"/>
                <a:cs typeface="IBM Plex Sans"/>
              </a:defRPr>
            </a:lvl2pPr>
            <a:lvl3pPr>
              <a:defRPr sz="1950" b="1">
                <a:solidFill>
                  <a:srgbClr val="F4F4F4"/>
                </a:solidFill>
                <a:latin typeface="IBM Plex Sans"/>
                <a:ea typeface="IBM Plex Sans"/>
                <a:cs typeface="IBM Plex Sans"/>
              </a:defRPr>
            </a:lvl3pPr>
            <a:lvl4pPr>
              <a:defRPr sz="1950" b="1">
                <a:solidFill>
                  <a:srgbClr val="F4F4F4"/>
                </a:solidFill>
                <a:latin typeface="IBM Plex Sans"/>
                <a:ea typeface="IBM Plex Sans"/>
                <a:cs typeface="IBM Plex Sans"/>
              </a:defRPr>
            </a:lvl4pPr>
            <a:lvl5pPr>
              <a:defRPr sz="1950" b="1">
                <a:solidFill>
                  <a:srgbClr val="F4F4F4"/>
                </a:solidFill>
                <a:latin typeface="IBM Plex Sans"/>
                <a:ea typeface="IBM Plex Sans"/>
                <a:cs typeface="IBM Plex Sans"/>
              </a:defRPr>
            </a:lvl5pPr>
            <a:lvl6pPr>
              <a:defRPr sz="1950" b="1">
                <a:solidFill>
                  <a:srgbClr val="F4F4F4"/>
                </a:solidFill>
                <a:latin typeface="IBM Plex Sans"/>
                <a:ea typeface="IBM Plex Sans"/>
                <a:cs typeface="IBM Plex Sans"/>
              </a:defRPr>
            </a:lvl6pPr>
            <a:lvl7pPr>
              <a:defRPr sz="1950" b="1">
                <a:solidFill>
                  <a:srgbClr val="F4F4F4"/>
                </a:solidFill>
                <a:latin typeface="IBM Plex Sans"/>
                <a:ea typeface="IBM Plex Sans"/>
                <a:cs typeface="IBM Plex Sans"/>
              </a:defRPr>
            </a:lvl7pPr>
            <a:lvl8pPr>
              <a:defRPr sz="1950" b="1">
                <a:solidFill>
                  <a:srgbClr val="F4F4F4"/>
                </a:solidFill>
                <a:latin typeface="IBM Plex Sans"/>
                <a:ea typeface="IBM Plex Sans"/>
                <a:cs typeface="IBM Plex Sans"/>
              </a:defRPr>
            </a:lvl8pPr>
            <a:lvl9pPr>
              <a:defRPr sz="1950" b="1">
                <a:solidFill>
                  <a:srgbClr val="F4F4F4"/>
                </a:solidFill>
                <a:latin typeface="IBM Plex Sans"/>
                <a:ea typeface="IBM Plex Sans"/>
                <a:cs typeface="IBM Plex Sans"/>
              </a:defRPr>
            </a:lvl9pPr>
          </a:lstStyle>
          <a:p xmlns:a="http://schemas.openxmlformats.org/drawingml/2006/main">
            <a:pPr>
              <a:defRPr sz="1950" b="1">
                <a:solidFill>
                  <a:srgbClr val="F4F4F4"/>
                </a:solidFill>
                <a:latin typeface="IBM Plex Sans"/>
                <a:ea typeface="IBM Plex Sans"/>
                <a:cs typeface="IBM Plex Sans"/>
              </a:defRPr>
            </a:pPr>
            <a:r>
              <a:rPr sz="1950" b="1">
                <a:solidFill>
                  <a:srgbClr val="F4F4F4"/>
                </a:solidFill>
                <a:latin typeface="IBM Plex Sans"/>
                <a:ea typeface="IBM Plex Sans"/>
                <a:cs typeface="IBM Plex Sans"/>
              </a:rPr>
              <a:t>Planner effort</a:t>
            </a:r>
          </a:p>
        </p:txBody>
      </p:sp>
      <p:sp>
        <p:nvSpPr>
          <p:cNvPr id="14" name="">
            <a:extLst xmlns:a="http://schemas.openxmlformats.org/drawingml/2006/main">
              <a:ext uri="{FF2B5EF4-FFF2-40B4-BE49-F238E27FC236}">
                <a16:creationId xmlns:a16="http://schemas.microsoft.com/office/drawing/2014/main" id="{7A271738-B2A1-4820-B75A-E14AC81AEF64}"/>
              </a:ext>
            </a:extLst>
          </p:cNvPr>
          <p:cNvSpPr>
            <a:spLocks xmlns:a="http://schemas.openxmlformats.org/drawingml/2006/main" noGrp="1"/>
          </p:cNvSpPr>
          <p:nvPr/>
        </p:nvSpPr>
        <p:spPr>
          <a:xfrm xmlns:a="http://schemas.openxmlformats.org/drawingml/2006/main">
            <a:off x="4095750" y="4248150"/>
            <a:ext cx="7381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0">
                <a:solidFill>
                  <a:srgbClr val="C6C6C6"/>
                </a:solidFill>
                <a:latin typeface="IBM Plex Sans"/>
                <a:ea typeface="IBM Plex Sans"/>
                <a:cs typeface="IBM Plex Sans"/>
              </a:defRPr>
            </a:defPPr>
            <a:lvl1pPr>
              <a:defRPr sz="1875" b="0">
                <a:solidFill>
                  <a:srgbClr val="C6C6C6"/>
                </a:solidFill>
                <a:latin typeface="IBM Plex Sans"/>
                <a:ea typeface="IBM Plex Sans"/>
                <a:cs typeface="IBM Plex Sans"/>
              </a:defRPr>
            </a:lvl1pPr>
            <a:lvl2pPr>
              <a:defRPr sz="1875" b="0">
                <a:solidFill>
                  <a:srgbClr val="C6C6C6"/>
                </a:solidFill>
                <a:latin typeface="IBM Plex Sans"/>
                <a:ea typeface="IBM Plex Sans"/>
                <a:cs typeface="IBM Plex Sans"/>
              </a:defRPr>
            </a:lvl2pPr>
            <a:lvl3pPr>
              <a:defRPr sz="1875" b="0">
                <a:solidFill>
                  <a:srgbClr val="C6C6C6"/>
                </a:solidFill>
                <a:latin typeface="IBM Plex Sans"/>
                <a:ea typeface="IBM Plex Sans"/>
                <a:cs typeface="IBM Plex Sans"/>
              </a:defRPr>
            </a:lvl3pPr>
            <a:lvl4pPr>
              <a:defRPr sz="1875" b="0">
                <a:solidFill>
                  <a:srgbClr val="C6C6C6"/>
                </a:solidFill>
                <a:latin typeface="IBM Plex Sans"/>
                <a:ea typeface="IBM Plex Sans"/>
                <a:cs typeface="IBM Plex Sans"/>
              </a:defRPr>
            </a:lvl4pPr>
            <a:lvl5pPr>
              <a:defRPr sz="1875" b="0">
                <a:solidFill>
                  <a:srgbClr val="C6C6C6"/>
                </a:solidFill>
                <a:latin typeface="IBM Plex Sans"/>
                <a:ea typeface="IBM Plex Sans"/>
                <a:cs typeface="IBM Plex Sans"/>
              </a:defRPr>
            </a:lvl5pPr>
            <a:lvl6pPr>
              <a:defRPr sz="1875" b="0">
                <a:solidFill>
                  <a:srgbClr val="C6C6C6"/>
                </a:solidFill>
                <a:latin typeface="IBM Plex Sans"/>
                <a:ea typeface="IBM Plex Sans"/>
                <a:cs typeface="IBM Plex Sans"/>
              </a:defRPr>
            </a:lvl6pPr>
            <a:lvl7pPr>
              <a:defRPr sz="1875" b="0">
                <a:solidFill>
                  <a:srgbClr val="C6C6C6"/>
                </a:solidFill>
                <a:latin typeface="IBM Plex Sans"/>
                <a:ea typeface="IBM Plex Sans"/>
                <a:cs typeface="IBM Plex Sans"/>
              </a:defRPr>
            </a:lvl7pPr>
            <a:lvl8pPr>
              <a:defRPr sz="1875" b="0">
                <a:solidFill>
                  <a:srgbClr val="C6C6C6"/>
                </a:solidFill>
                <a:latin typeface="IBM Plex Sans"/>
                <a:ea typeface="IBM Plex Sans"/>
                <a:cs typeface="IBM Plex Sans"/>
              </a:defRPr>
            </a:lvl8pPr>
            <a:lvl9pPr>
              <a:defRPr sz="1875" b="0">
                <a:solidFill>
                  <a:srgbClr val="C6C6C6"/>
                </a:solidFill>
                <a:latin typeface="IBM Plex Sans"/>
                <a:ea typeface="IBM Plex Sans"/>
                <a:cs typeface="IBM Plex Sans"/>
              </a:defRPr>
            </a:lvl9pPr>
          </a:lstStyle>
          <a:p xmlns:a="http://schemas.openxmlformats.org/drawingml/2006/main">
            <a:pPr>
              <a:defRPr sz="1875" b="0">
                <a:solidFill>
                  <a:srgbClr val="C6C6C6"/>
                </a:solidFill>
                <a:latin typeface="IBM Plex Sans"/>
                <a:ea typeface="IBM Plex Sans"/>
                <a:cs typeface="IBM Plex Sans"/>
              </a:defRPr>
            </a:pPr>
            <a:r>
              <a:rPr sz="1875" b="0">
                <a:solidFill>
                  <a:srgbClr val="C6C6C6"/>
                </a:solidFill>
                <a:latin typeface="IBM Plex Sans"/>
                <a:ea typeface="IBM Plex Sans"/>
                <a:cs typeface="IBM Plex Sans"/>
              </a:rPr>
              <a:t>≥30% less median time to prepare the daily allocation</a:t>
            </a:r>
          </a:p>
        </p:txBody>
      </p:sp>
      <p:sp>
        <p:nvSpPr>
          <p:cNvPr id="15" name="">
            <a:extLst xmlns:a="http://schemas.openxmlformats.org/drawingml/2006/main">
              <a:ext uri="{FF2B5EF4-FFF2-40B4-BE49-F238E27FC236}">
                <a16:creationId xmlns:a16="http://schemas.microsoft.com/office/drawing/2014/main" id="{825E7EBE-51B4-4F5B-8EF9-112EB8D22AAE}"/>
              </a:ext>
            </a:extLst>
          </p:cNvPr>
          <p:cNvSpPr>
            <a:spLocks xmlns:a="http://schemas.openxmlformats.org/drawingml/2006/main" noGrp="1"/>
          </p:cNvSpPr>
          <p:nvPr/>
        </p:nvSpPr>
        <p:spPr>
          <a:xfrm xmlns:a="http://schemas.openxmlformats.org/drawingml/2006/main">
            <a:off x="609600" y="4981575"/>
            <a:ext cx="3190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1">
                <a:solidFill>
                  <a:srgbClr val="F4F4F4"/>
                </a:solidFill>
                <a:latin typeface="IBM Plex Sans"/>
                <a:ea typeface="IBM Plex Sans"/>
                <a:cs typeface="IBM Plex Sans"/>
              </a:defRPr>
            </a:defPPr>
            <a:lvl1pPr>
              <a:defRPr sz="1950" b="1">
                <a:solidFill>
                  <a:srgbClr val="F4F4F4"/>
                </a:solidFill>
                <a:latin typeface="IBM Plex Sans"/>
                <a:ea typeface="IBM Plex Sans"/>
                <a:cs typeface="IBM Plex Sans"/>
              </a:defRPr>
            </a:lvl1pPr>
            <a:lvl2pPr>
              <a:defRPr sz="1950" b="1">
                <a:solidFill>
                  <a:srgbClr val="F4F4F4"/>
                </a:solidFill>
                <a:latin typeface="IBM Plex Sans"/>
                <a:ea typeface="IBM Plex Sans"/>
                <a:cs typeface="IBM Plex Sans"/>
              </a:defRPr>
            </a:lvl2pPr>
            <a:lvl3pPr>
              <a:defRPr sz="1950" b="1">
                <a:solidFill>
                  <a:srgbClr val="F4F4F4"/>
                </a:solidFill>
                <a:latin typeface="IBM Plex Sans"/>
                <a:ea typeface="IBM Plex Sans"/>
                <a:cs typeface="IBM Plex Sans"/>
              </a:defRPr>
            </a:lvl3pPr>
            <a:lvl4pPr>
              <a:defRPr sz="1950" b="1">
                <a:solidFill>
                  <a:srgbClr val="F4F4F4"/>
                </a:solidFill>
                <a:latin typeface="IBM Plex Sans"/>
                <a:ea typeface="IBM Plex Sans"/>
                <a:cs typeface="IBM Plex Sans"/>
              </a:defRPr>
            </a:lvl4pPr>
            <a:lvl5pPr>
              <a:defRPr sz="1950" b="1">
                <a:solidFill>
                  <a:srgbClr val="F4F4F4"/>
                </a:solidFill>
                <a:latin typeface="IBM Plex Sans"/>
                <a:ea typeface="IBM Plex Sans"/>
                <a:cs typeface="IBM Plex Sans"/>
              </a:defRPr>
            </a:lvl5pPr>
            <a:lvl6pPr>
              <a:defRPr sz="1950" b="1">
                <a:solidFill>
                  <a:srgbClr val="F4F4F4"/>
                </a:solidFill>
                <a:latin typeface="IBM Plex Sans"/>
                <a:ea typeface="IBM Plex Sans"/>
                <a:cs typeface="IBM Plex Sans"/>
              </a:defRPr>
            </a:lvl6pPr>
            <a:lvl7pPr>
              <a:defRPr sz="1950" b="1">
                <a:solidFill>
                  <a:srgbClr val="F4F4F4"/>
                </a:solidFill>
                <a:latin typeface="IBM Plex Sans"/>
                <a:ea typeface="IBM Plex Sans"/>
                <a:cs typeface="IBM Plex Sans"/>
              </a:defRPr>
            </a:lvl7pPr>
            <a:lvl8pPr>
              <a:defRPr sz="1950" b="1">
                <a:solidFill>
                  <a:srgbClr val="F4F4F4"/>
                </a:solidFill>
                <a:latin typeface="IBM Plex Sans"/>
                <a:ea typeface="IBM Plex Sans"/>
                <a:cs typeface="IBM Plex Sans"/>
              </a:defRPr>
            </a:lvl8pPr>
            <a:lvl9pPr>
              <a:defRPr sz="1950" b="1">
                <a:solidFill>
                  <a:srgbClr val="F4F4F4"/>
                </a:solidFill>
                <a:latin typeface="IBM Plex Sans"/>
                <a:ea typeface="IBM Plex Sans"/>
                <a:cs typeface="IBM Plex Sans"/>
              </a:defRPr>
            </a:lvl9pPr>
          </a:lstStyle>
          <a:p xmlns:a="http://schemas.openxmlformats.org/drawingml/2006/main">
            <a:pPr>
              <a:defRPr sz="1950" b="1">
                <a:solidFill>
                  <a:srgbClr val="F4F4F4"/>
                </a:solidFill>
                <a:latin typeface="IBM Plex Sans"/>
                <a:ea typeface="IBM Plex Sans"/>
                <a:cs typeface="IBM Plex Sans"/>
              </a:defRPr>
            </a:pPr>
            <a:r>
              <a:rPr sz="1950" b="1">
                <a:solidFill>
                  <a:srgbClr val="F4F4F4"/>
                </a:solidFill>
                <a:latin typeface="IBM Plex Sans"/>
                <a:ea typeface="IBM Plex Sans"/>
                <a:cs typeface="IBM Plex Sans"/>
              </a:rPr>
              <a:t>Control quality</a:t>
            </a:r>
          </a:p>
        </p:txBody>
      </p:sp>
      <p:sp>
        <p:nvSpPr>
          <p:cNvPr id="16" name="">
            <a:extLst xmlns:a="http://schemas.openxmlformats.org/drawingml/2006/main">
              <a:ext uri="{FF2B5EF4-FFF2-40B4-BE49-F238E27FC236}">
                <a16:creationId xmlns:a16="http://schemas.microsoft.com/office/drawing/2014/main" id="{37F6D41C-C955-41ED-A0CC-BA1579CBA158}"/>
              </a:ext>
            </a:extLst>
          </p:cNvPr>
          <p:cNvSpPr>
            <a:spLocks xmlns:a="http://schemas.openxmlformats.org/drawingml/2006/main" noGrp="1"/>
          </p:cNvSpPr>
          <p:nvPr/>
        </p:nvSpPr>
        <p:spPr>
          <a:xfrm xmlns:a="http://schemas.openxmlformats.org/drawingml/2006/main">
            <a:off x="4095750" y="4981575"/>
            <a:ext cx="7381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0">
                <a:solidFill>
                  <a:srgbClr val="C6C6C6"/>
                </a:solidFill>
                <a:latin typeface="IBM Plex Sans"/>
                <a:ea typeface="IBM Plex Sans"/>
                <a:cs typeface="IBM Plex Sans"/>
              </a:defRPr>
            </a:defPPr>
            <a:lvl1pPr>
              <a:defRPr sz="1875" b="0">
                <a:solidFill>
                  <a:srgbClr val="C6C6C6"/>
                </a:solidFill>
                <a:latin typeface="IBM Plex Sans"/>
                <a:ea typeface="IBM Plex Sans"/>
                <a:cs typeface="IBM Plex Sans"/>
              </a:defRPr>
            </a:lvl1pPr>
            <a:lvl2pPr>
              <a:defRPr sz="1875" b="0">
                <a:solidFill>
                  <a:srgbClr val="C6C6C6"/>
                </a:solidFill>
                <a:latin typeface="IBM Plex Sans"/>
                <a:ea typeface="IBM Plex Sans"/>
                <a:cs typeface="IBM Plex Sans"/>
              </a:defRPr>
            </a:lvl2pPr>
            <a:lvl3pPr>
              <a:defRPr sz="1875" b="0">
                <a:solidFill>
                  <a:srgbClr val="C6C6C6"/>
                </a:solidFill>
                <a:latin typeface="IBM Plex Sans"/>
                <a:ea typeface="IBM Plex Sans"/>
                <a:cs typeface="IBM Plex Sans"/>
              </a:defRPr>
            </a:lvl3pPr>
            <a:lvl4pPr>
              <a:defRPr sz="1875" b="0">
                <a:solidFill>
                  <a:srgbClr val="C6C6C6"/>
                </a:solidFill>
                <a:latin typeface="IBM Plex Sans"/>
                <a:ea typeface="IBM Plex Sans"/>
                <a:cs typeface="IBM Plex Sans"/>
              </a:defRPr>
            </a:lvl4pPr>
            <a:lvl5pPr>
              <a:defRPr sz="1875" b="0">
                <a:solidFill>
                  <a:srgbClr val="C6C6C6"/>
                </a:solidFill>
                <a:latin typeface="IBM Plex Sans"/>
                <a:ea typeface="IBM Plex Sans"/>
                <a:cs typeface="IBM Plex Sans"/>
              </a:defRPr>
            </a:lvl5pPr>
            <a:lvl6pPr>
              <a:defRPr sz="1875" b="0">
                <a:solidFill>
                  <a:srgbClr val="C6C6C6"/>
                </a:solidFill>
                <a:latin typeface="IBM Plex Sans"/>
                <a:ea typeface="IBM Plex Sans"/>
                <a:cs typeface="IBM Plex Sans"/>
              </a:defRPr>
            </a:lvl6pPr>
            <a:lvl7pPr>
              <a:defRPr sz="1875" b="0">
                <a:solidFill>
                  <a:srgbClr val="C6C6C6"/>
                </a:solidFill>
                <a:latin typeface="IBM Plex Sans"/>
                <a:ea typeface="IBM Plex Sans"/>
                <a:cs typeface="IBM Plex Sans"/>
              </a:defRPr>
            </a:lvl7pPr>
            <a:lvl8pPr>
              <a:defRPr sz="1875" b="0">
                <a:solidFill>
                  <a:srgbClr val="C6C6C6"/>
                </a:solidFill>
                <a:latin typeface="IBM Plex Sans"/>
                <a:ea typeface="IBM Plex Sans"/>
                <a:cs typeface="IBM Plex Sans"/>
              </a:defRPr>
            </a:lvl8pPr>
            <a:lvl9pPr>
              <a:defRPr sz="1875" b="0">
                <a:solidFill>
                  <a:srgbClr val="C6C6C6"/>
                </a:solidFill>
                <a:latin typeface="IBM Plex Sans"/>
                <a:ea typeface="IBM Plex Sans"/>
                <a:cs typeface="IBM Plex Sans"/>
              </a:defRPr>
            </a:lvl9pPr>
          </a:lstStyle>
          <a:p xmlns:a="http://schemas.openxmlformats.org/drawingml/2006/main">
            <a:pPr>
              <a:defRPr sz="1875" b="0">
                <a:solidFill>
                  <a:srgbClr val="C6C6C6"/>
                </a:solidFill>
                <a:latin typeface="IBM Plex Sans"/>
                <a:ea typeface="IBM Plex Sans"/>
                <a:cs typeface="IBM Plex Sans"/>
              </a:defRPr>
            </a:pPr>
            <a:r>
              <a:rPr sz="1875" b="0">
                <a:solidFill>
                  <a:srgbClr val="C6C6C6"/>
                </a:solidFill>
                <a:latin typeface="IBM Plex Sans"/>
                <a:ea typeface="IBM Plex Sans"/>
                <a:cs typeface="IBM Plex Sans"/>
              </a:rPr>
              <a:t>No critical data loss. No unresolved critical access defect</a:t>
            </a:r>
          </a:p>
        </p:txBody>
      </p:sp>
    </p:spTree>
    <p:extLst>
      <p:ext uri="{BB962C8B-B14F-4D97-AF65-F5344CB8AC3E}">
        <p14:creationId xmlns:p14="http://schemas.microsoft.com/office/powerpoint/2010/main" val="592252905"/>
      </p:ext>
    </p:extLst>
  </p:cSld>
</p:sld>
</file>

<file path=ppt/slides/slide22.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0501800A-A5B1-4FE5-9E6D-EB7F4E78D1AC}"/>
              </a:ext>
            </a:extLst>
          </p:cNvPr>
          <p:cNvPicPr>
            <a:picLocks xmlns:a="http://schemas.openxmlformats.org/drawingml/2006/main" noChangeAspect="1"/>
          </p:cNvPicPr>
          <p:nvPr/>
        </p:nvPicPr>
        <p:blipFill>
          <a:blip xmlns:r="http://schemas.openxmlformats.org/officeDocument/2006/relationships" xmlns:a="http://schemas.openxmlformats.org/drawingml/2006/main" r:embed="R279d5ea5fbd84636"/>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12E0CF1-8873-4352-A008-0571C678C845}"/>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ILLUSTRATIVE ECONOMICS • NOT A DCM FORECAST</a:t>
            </a:r>
          </a:p>
        </p:txBody>
      </p:sp>
      <p:sp>
        <p:nvSpPr>
          <p:cNvPr id="3" name="">
            <a:extLst xmlns:a="http://schemas.openxmlformats.org/drawingml/2006/main">
              <a:ext uri="{FF2B5EF4-FFF2-40B4-BE49-F238E27FC236}">
                <a16:creationId xmlns:a16="http://schemas.microsoft.com/office/drawing/2014/main" id="{096923C1-40A3-4AAC-96E7-C68FD11DB6FC}"/>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Hypothetical annual ROI scenario</a:t>
            </a:r>
          </a:p>
        </p:txBody>
      </p:sp>
      <p:sp>
        <p:nvSpPr>
          <p:cNvPr id="4" name="">
            <a:extLst xmlns:a="http://schemas.openxmlformats.org/drawingml/2006/main">
              <a:ext uri="{FF2B5EF4-FFF2-40B4-BE49-F238E27FC236}">
                <a16:creationId xmlns:a16="http://schemas.microsoft.com/office/drawing/2014/main" id="{51C25659-E8F3-4741-BAE4-D541B6C4F715}"/>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Entire model is hypothetical • INR lakh • No confirmed fees, baseline or savings</a:t>
            </a:r>
          </a:p>
        </p:txBody>
      </p:sp>
      <p:sp>
        <p:nvSpPr>
          <p:cNvPr id="5" name="">
            <a:extLst xmlns:a="http://schemas.openxmlformats.org/drawingml/2006/main">
              <a:ext uri="{FF2B5EF4-FFF2-40B4-BE49-F238E27FC236}">
                <a16:creationId xmlns:a16="http://schemas.microsoft.com/office/drawing/2014/main" id="{CAAA132A-F87E-4FED-8036-08339E827568}"/>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22</a:t>
            </a:r>
          </a:p>
        </p:txBody>
      </p:sp>
      <p:pic>
        <p:nvPicPr>
          <p:cNvPr id="6" name="">
            <a:extLst xmlns:a="http://schemas.openxmlformats.org/drawingml/2006/main">
              <a:ext uri="{FF2B5EF4-FFF2-40B4-BE49-F238E27FC236}">
                <a16:creationId xmlns:a16="http://schemas.microsoft.com/office/drawing/2014/main" id="{62A210DB-C6B6-46FE-803E-8B60DE744D31}"/>
              </a:ext>
            </a:extLst>
          </p:cNvPr>
          <p:cNvPicPr>
            <a:picLocks xmlns:a="http://schemas.openxmlformats.org/drawingml/2006/main" noChangeAspect="1"/>
          </p:cNvPicPr>
          <p:nvPr/>
        </p:nvPicPr>
        <p:blipFill>
          <a:blip xmlns:r="http://schemas.openxmlformats.org/officeDocument/2006/relationships" xmlns:a="http://schemas.openxmlformats.org/drawingml/2006/main" r:embed="R930ca5dbee484d27"/>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91F31845-35BD-4C8D-B7AC-EE6DC00E113E}"/>
              </a:ext>
            </a:extLst>
          </p:cNvPr>
          <p:cNvSpPr>
            <a:spLocks xmlns:a="http://schemas.openxmlformats.org/drawingml/2006/main" noGrp="1"/>
          </p:cNvSpPr>
          <p:nvPr/>
        </p:nvSpPr>
        <p:spPr>
          <a:xfrm xmlns:a="http://schemas.openxmlformats.org/drawingml/2006/main">
            <a:off x="609600" y="2095500"/>
            <a:ext cx="2571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6300" b="1">
                <a:solidFill>
                  <a:srgbClr val="78A9FF"/>
                </a:solidFill>
                <a:latin typeface="IBM Plex Sans"/>
                <a:ea typeface="IBM Plex Sans"/>
                <a:cs typeface="IBM Plex Sans"/>
              </a:defRPr>
            </a:defPPr>
            <a:lvl1pPr>
              <a:defRPr sz="6300" b="1">
                <a:solidFill>
                  <a:srgbClr val="78A9FF"/>
                </a:solidFill>
                <a:latin typeface="IBM Plex Sans"/>
                <a:ea typeface="IBM Plex Sans"/>
                <a:cs typeface="IBM Plex Sans"/>
              </a:defRPr>
            </a:lvl1pPr>
            <a:lvl2pPr>
              <a:defRPr sz="6300" b="1">
                <a:solidFill>
                  <a:srgbClr val="78A9FF"/>
                </a:solidFill>
                <a:latin typeface="IBM Plex Sans"/>
                <a:ea typeface="IBM Plex Sans"/>
                <a:cs typeface="IBM Plex Sans"/>
              </a:defRPr>
            </a:lvl2pPr>
            <a:lvl3pPr>
              <a:defRPr sz="6300" b="1">
                <a:solidFill>
                  <a:srgbClr val="78A9FF"/>
                </a:solidFill>
                <a:latin typeface="IBM Plex Sans"/>
                <a:ea typeface="IBM Plex Sans"/>
                <a:cs typeface="IBM Plex Sans"/>
              </a:defRPr>
            </a:lvl3pPr>
            <a:lvl4pPr>
              <a:defRPr sz="6300" b="1">
                <a:solidFill>
                  <a:srgbClr val="78A9FF"/>
                </a:solidFill>
                <a:latin typeface="IBM Plex Sans"/>
                <a:ea typeface="IBM Plex Sans"/>
                <a:cs typeface="IBM Plex Sans"/>
              </a:defRPr>
            </a:lvl4pPr>
            <a:lvl5pPr>
              <a:defRPr sz="6300" b="1">
                <a:solidFill>
                  <a:srgbClr val="78A9FF"/>
                </a:solidFill>
                <a:latin typeface="IBM Plex Sans"/>
                <a:ea typeface="IBM Plex Sans"/>
                <a:cs typeface="IBM Plex Sans"/>
              </a:defRPr>
            </a:lvl5pPr>
            <a:lvl6pPr>
              <a:defRPr sz="6300" b="1">
                <a:solidFill>
                  <a:srgbClr val="78A9FF"/>
                </a:solidFill>
                <a:latin typeface="IBM Plex Sans"/>
                <a:ea typeface="IBM Plex Sans"/>
                <a:cs typeface="IBM Plex Sans"/>
              </a:defRPr>
            </a:lvl6pPr>
            <a:lvl7pPr>
              <a:defRPr sz="6300" b="1">
                <a:solidFill>
                  <a:srgbClr val="78A9FF"/>
                </a:solidFill>
                <a:latin typeface="IBM Plex Sans"/>
                <a:ea typeface="IBM Plex Sans"/>
                <a:cs typeface="IBM Plex Sans"/>
              </a:defRPr>
            </a:lvl7pPr>
            <a:lvl8pPr>
              <a:defRPr sz="6300" b="1">
                <a:solidFill>
                  <a:srgbClr val="78A9FF"/>
                </a:solidFill>
                <a:latin typeface="IBM Plex Sans"/>
                <a:ea typeface="IBM Plex Sans"/>
                <a:cs typeface="IBM Plex Sans"/>
              </a:defRPr>
            </a:lvl8pPr>
            <a:lvl9pPr>
              <a:defRPr sz="6300" b="1">
                <a:solidFill>
                  <a:srgbClr val="78A9FF"/>
                </a:solidFill>
                <a:latin typeface="IBM Plex Sans"/>
                <a:ea typeface="IBM Plex Sans"/>
                <a:cs typeface="IBM Plex Sans"/>
              </a:defRPr>
            </a:lvl9pPr>
          </a:lstStyle>
          <a:p xmlns:a="http://schemas.openxmlformats.org/drawingml/2006/main">
            <a:pPr>
              <a:defRPr sz="6300" b="1">
                <a:solidFill>
                  <a:srgbClr val="78A9FF"/>
                </a:solidFill>
                <a:latin typeface="IBM Plex Sans"/>
                <a:ea typeface="IBM Plex Sans"/>
                <a:cs typeface="IBM Plex Sans"/>
              </a:defRPr>
            </a:pPr>
            <a:r>
              <a:rPr sz="6300" b="1">
                <a:solidFill>
                  <a:srgbClr val="78A9FF"/>
                </a:solidFill>
                <a:latin typeface="IBM Plex Sans"/>
                <a:ea typeface="IBM Plex Sans"/>
                <a:cs typeface="IBM Plex Sans"/>
              </a:rPr>
              <a:t>30</a:t>
            </a:r>
          </a:p>
        </p:txBody>
      </p:sp>
      <p:sp>
        <p:nvSpPr>
          <p:cNvPr id="8" name="">
            <a:extLst xmlns:a="http://schemas.openxmlformats.org/drawingml/2006/main">
              <a:ext uri="{FF2B5EF4-FFF2-40B4-BE49-F238E27FC236}">
                <a16:creationId xmlns:a16="http://schemas.microsoft.com/office/drawing/2014/main" id="{0AC5B5DF-C878-4EE8-9BE5-45BD2F76ED16}"/>
              </a:ext>
            </a:extLst>
          </p:cNvPr>
          <p:cNvSpPr>
            <a:spLocks xmlns:a="http://schemas.openxmlformats.org/drawingml/2006/main" noGrp="1"/>
          </p:cNvSpPr>
          <p:nvPr/>
        </p:nvSpPr>
        <p:spPr>
          <a:xfrm xmlns:a="http://schemas.openxmlformats.org/drawingml/2006/main">
            <a:off x="609600" y="319087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0">
                <a:solidFill>
                  <a:srgbClr val="F4F4F4"/>
                </a:solidFill>
                <a:latin typeface="IBM Plex Sans"/>
                <a:ea typeface="IBM Plex Sans"/>
                <a:cs typeface="IBM Plex Sans"/>
              </a:defRPr>
            </a:defPPr>
            <a:lvl1pPr>
              <a:defRPr sz="1875" b="0">
                <a:solidFill>
                  <a:srgbClr val="F4F4F4"/>
                </a:solidFill>
                <a:latin typeface="IBM Plex Sans"/>
                <a:ea typeface="IBM Plex Sans"/>
                <a:cs typeface="IBM Plex Sans"/>
              </a:defRPr>
            </a:lvl1pPr>
            <a:lvl2pPr>
              <a:defRPr sz="1875" b="0">
                <a:solidFill>
                  <a:srgbClr val="F4F4F4"/>
                </a:solidFill>
                <a:latin typeface="IBM Plex Sans"/>
                <a:ea typeface="IBM Plex Sans"/>
                <a:cs typeface="IBM Plex Sans"/>
              </a:defRPr>
            </a:lvl2pPr>
            <a:lvl3pPr>
              <a:defRPr sz="1875" b="0">
                <a:solidFill>
                  <a:srgbClr val="F4F4F4"/>
                </a:solidFill>
                <a:latin typeface="IBM Plex Sans"/>
                <a:ea typeface="IBM Plex Sans"/>
                <a:cs typeface="IBM Plex Sans"/>
              </a:defRPr>
            </a:lvl3pPr>
            <a:lvl4pPr>
              <a:defRPr sz="1875" b="0">
                <a:solidFill>
                  <a:srgbClr val="F4F4F4"/>
                </a:solidFill>
                <a:latin typeface="IBM Plex Sans"/>
                <a:ea typeface="IBM Plex Sans"/>
                <a:cs typeface="IBM Plex Sans"/>
              </a:defRPr>
            </a:lvl4pPr>
            <a:lvl5pPr>
              <a:defRPr sz="1875" b="0">
                <a:solidFill>
                  <a:srgbClr val="F4F4F4"/>
                </a:solidFill>
                <a:latin typeface="IBM Plex Sans"/>
                <a:ea typeface="IBM Plex Sans"/>
                <a:cs typeface="IBM Plex Sans"/>
              </a:defRPr>
            </a:lvl5pPr>
            <a:lvl6pPr>
              <a:defRPr sz="1875" b="0">
                <a:solidFill>
                  <a:srgbClr val="F4F4F4"/>
                </a:solidFill>
                <a:latin typeface="IBM Plex Sans"/>
                <a:ea typeface="IBM Plex Sans"/>
                <a:cs typeface="IBM Plex Sans"/>
              </a:defRPr>
            </a:lvl6pPr>
            <a:lvl7pPr>
              <a:defRPr sz="1875" b="0">
                <a:solidFill>
                  <a:srgbClr val="F4F4F4"/>
                </a:solidFill>
                <a:latin typeface="IBM Plex Sans"/>
                <a:ea typeface="IBM Plex Sans"/>
                <a:cs typeface="IBM Plex Sans"/>
              </a:defRPr>
            </a:lvl7pPr>
            <a:lvl8pPr>
              <a:defRPr sz="1875" b="0">
                <a:solidFill>
                  <a:srgbClr val="F4F4F4"/>
                </a:solidFill>
                <a:latin typeface="IBM Plex Sans"/>
                <a:ea typeface="IBM Plex Sans"/>
                <a:cs typeface="IBM Plex Sans"/>
              </a:defRPr>
            </a:lvl8pPr>
            <a:lvl9pPr>
              <a:defRPr sz="1875" b="0">
                <a:solidFill>
                  <a:srgbClr val="F4F4F4"/>
                </a:solidFill>
                <a:latin typeface="IBM Plex Sans"/>
                <a:ea typeface="IBM Plex Sans"/>
                <a:cs typeface="IBM Plex Sans"/>
              </a:defRPr>
            </a:lvl9pPr>
          </a:lstStyle>
          <a:p xmlns:a="http://schemas.openxmlformats.org/drawingml/2006/main">
            <a:pPr>
              <a:defRPr sz="1875" b="0">
                <a:solidFill>
                  <a:srgbClr val="F4F4F4"/>
                </a:solidFill>
                <a:latin typeface="IBM Plex Sans"/>
                <a:ea typeface="IBM Plex Sans"/>
                <a:cs typeface="IBM Plex Sans"/>
              </a:defRPr>
            </a:pPr>
            <a:r>
              <a:rPr sz="1875" b="0">
                <a:solidFill>
                  <a:srgbClr val="F4F4F4"/>
                </a:solidFill>
                <a:latin typeface="IBM Plex Sans"/>
                <a:ea typeface="IBM Plex Sans"/>
                <a:cs typeface="IBM Plex Sans"/>
              </a:rPr>
              <a:t>Annual gross benefit</a:t>
            </a:r>
          </a:p>
        </p:txBody>
      </p:sp>
      <p:sp>
        <p:nvSpPr>
          <p:cNvPr id="9" name="">
            <a:extLst xmlns:a="http://schemas.openxmlformats.org/drawingml/2006/main">
              <a:ext uri="{FF2B5EF4-FFF2-40B4-BE49-F238E27FC236}">
                <a16:creationId xmlns:a16="http://schemas.microsoft.com/office/drawing/2014/main" id="{707F058A-2EC7-49BC-9DF6-6A0712C77D91}"/>
              </a:ext>
            </a:extLst>
          </p:cNvPr>
          <p:cNvSpPr>
            <a:spLocks xmlns:a="http://schemas.openxmlformats.org/drawingml/2006/main" noGrp="1"/>
          </p:cNvSpPr>
          <p:nvPr/>
        </p:nvSpPr>
        <p:spPr>
          <a:xfrm xmlns:a="http://schemas.openxmlformats.org/drawingml/2006/main">
            <a:off x="609600" y="3781425"/>
            <a:ext cx="323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0">
                <a:solidFill>
                  <a:srgbClr val="C6C6C6"/>
                </a:solidFill>
                <a:latin typeface="IBM Plex Sans"/>
                <a:ea typeface="IBM Plex Sans"/>
                <a:cs typeface="IBM Plex Sans"/>
              </a:defRPr>
            </a:defPPr>
            <a:lvl1pPr>
              <a:defRPr sz="1800" b="0">
                <a:solidFill>
                  <a:srgbClr val="C6C6C6"/>
                </a:solidFill>
                <a:latin typeface="IBM Plex Sans"/>
                <a:ea typeface="IBM Plex Sans"/>
                <a:cs typeface="IBM Plex Sans"/>
              </a:defRPr>
            </a:lvl1pPr>
            <a:lvl2pPr>
              <a:defRPr sz="1800" b="0">
                <a:solidFill>
                  <a:srgbClr val="C6C6C6"/>
                </a:solidFill>
                <a:latin typeface="IBM Plex Sans"/>
                <a:ea typeface="IBM Plex Sans"/>
                <a:cs typeface="IBM Plex Sans"/>
              </a:defRPr>
            </a:lvl2pPr>
            <a:lvl3pPr>
              <a:defRPr sz="1800" b="0">
                <a:solidFill>
                  <a:srgbClr val="C6C6C6"/>
                </a:solidFill>
                <a:latin typeface="IBM Plex Sans"/>
                <a:ea typeface="IBM Plex Sans"/>
                <a:cs typeface="IBM Plex Sans"/>
              </a:defRPr>
            </a:lvl3pPr>
            <a:lvl4pPr>
              <a:defRPr sz="1800" b="0">
                <a:solidFill>
                  <a:srgbClr val="C6C6C6"/>
                </a:solidFill>
                <a:latin typeface="IBM Plex Sans"/>
                <a:ea typeface="IBM Plex Sans"/>
                <a:cs typeface="IBM Plex Sans"/>
              </a:defRPr>
            </a:lvl4pPr>
            <a:lvl5pPr>
              <a:defRPr sz="1800" b="0">
                <a:solidFill>
                  <a:srgbClr val="C6C6C6"/>
                </a:solidFill>
                <a:latin typeface="IBM Plex Sans"/>
                <a:ea typeface="IBM Plex Sans"/>
                <a:cs typeface="IBM Plex Sans"/>
              </a:defRPr>
            </a:lvl5pPr>
            <a:lvl6pPr>
              <a:defRPr sz="1800" b="0">
                <a:solidFill>
                  <a:srgbClr val="C6C6C6"/>
                </a:solidFill>
                <a:latin typeface="IBM Plex Sans"/>
                <a:ea typeface="IBM Plex Sans"/>
                <a:cs typeface="IBM Plex Sans"/>
              </a:defRPr>
            </a:lvl6pPr>
            <a:lvl7pPr>
              <a:defRPr sz="1800" b="0">
                <a:solidFill>
                  <a:srgbClr val="C6C6C6"/>
                </a:solidFill>
                <a:latin typeface="IBM Plex Sans"/>
                <a:ea typeface="IBM Plex Sans"/>
                <a:cs typeface="IBM Plex Sans"/>
              </a:defRPr>
            </a:lvl7pPr>
            <a:lvl8pPr>
              <a:defRPr sz="1800" b="0">
                <a:solidFill>
                  <a:srgbClr val="C6C6C6"/>
                </a:solidFill>
                <a:latin typeface="IBM Plex Sans"/>
                <a:ea typeface="IBM Plex Sans"/>
                <a:cs typeface="IBM Plex Sans"/>
              </a:defRPr>
            </a:lvl8pPr>
            <a:lvl9pPr>
              <a:defRPr sz="1800" b="0">
                <a:solidFill>
                  <a:srgbClr val="C6C6C6"/>
                </a:solidFill>
                <a:latin typeface="IBM Plex Sans"/>
                <a:ea typeface="IBM Plex Sans"/>
                <a:cs typeface="IBM Plex Sans"/>
              </a:defRPr>
            </a:lvl9pPr>
          </a:lstStyle>
          <a:p xmlns:a="http://schemas.openxmlformats.org/drawingml/2006/main">
            <a:pPr>
              <a:defRPr sz="1800" b="0">
                <a:solidFill>
                  <a:srgbClr val="C6C6C6"/>
                </a:solidFill>
                <a:latin typeface="IBM Plex Sans"/>
                <a:ea typeface="IBM Plex Sans"/>
                <a:cs typeface="IBM Plex Sans"/>
              </a:defRPr>
            </a:pPr>
            <a:r>
              <a:rPr sz="1800" b="0">
                <a:solidFill>
                  <a:srgbClr val="C6C6C6"/>
                </a:solidFill>
                <a:latin typeface="IBM Plex Sans"/>
                <a:ea typeface="IBM Plex Sans"/>
                <a:cs typeface="IBM Plex Sans"/>
              </a:rPr>
              <a:t>20 logistics + 6 effort</a:t>
            </a:r>
          </a:p>
          <a:p xmlns:a="http://schemas.openxmlformats.org/drawingml/2006/main">
            <a:pPr>
              <a:defRPr sz="1800" b="0">
                <a:solidFill>
                  <a:srgbClr val="C6C6C6"/>
                </a:solidFill>
                <a:latin typeface="IBM Plex Sans"/>
                <a:ea typeface="IBM Plex Sans"/>
                <a:cs typeface="IBM Plex Sans"/>
              </a:defRPr>
            </a:pPr>
            <a:r>
              <a:rPr sz="1800" b="0">
                <a:solidFill>
                  <a:srgbClr val="C6C6C6"/>
                </a:solidFill>
                <a:latin typeface="IBM Plex Sans"/>
                <a:ea typeface="IBM Plex Sans"/>
                <a:cs typeface="IBM Plex Sans"/>
              </a:rPr>
              <a:t>+ 4 reconciliation</a:t>
            </a:r>
          </a:p>
        </p:txBody>
      </p:sp>
      <p:sp>
        <p:nvSpPr>
          <p:cNvPr id="10" name="">
            <a:extLst xmlns:a="http://schemas.openxmlformats.org/drawingml/2006/main">
              <a:ext uri="{FF2B5EF4-FFF2-40B4-BE49-F238E27FC236}">
                <a16:creationId xmlns:a16="http://schemas.microsoft.com/office/drawing/2014/main" id="{E4ECFC19-639B-42C7-B01F-4FC9A39E7048}"/>
              </a:ext>
            </a:extLst>
          </p:cNvPr>
          <p:cNvSpPr>
            <a:spLocks xmlns:a="http://schemas.openxmlformats.org/drawingml/2006/main" noGrp="1"/>
          </p:cNvSpPr>
          <p:nvPr/>
        </p:nvSpPr>
        <p:spPr>
          <a:xfrm xmlns:a="http://schemas.openxmlformats.org/drawingml/2006/main">
            <a:off x="4362450" y="2095500"/>
            <a:ext cx="2571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6300" b="1">
                <a:solidFill>
                  <a:srgbClr val="F4F4F4"/>
                </a:solidFill>
                <a:latin typeface="IBM Plex Sans"/>
                <a:ea typeface="IBM Plex Sans"/>
                <a:cs typeface="IBM Plex Sans"/>
              </a:defRPr>
            </a:defPPr>
            <a:lvl1pPr>
              <a:defRPr sz="6300" b="1">
                <a:solidFill>
                  <a:srgbClr val="F4F4F4"/>
                </a:solidFill>
                <a:latin typeface="IBM Plex Sans"/>
                <a:ea typeface="IBM Plex Sans"/>
                <a:cs typeface="IBM Plex Sans"/>
              </a:defRPr>
            </a:lvl1pPr>
            <a:lvl2pPr>
              <a:defRPr sz="6300" b="1">
                <a:solidFill>
                  <a:srgbClr val="F4F4F4"/>
                </a:solidFill>
                <a:latin typeface="IBM Plex Sans"/>
                <a:ea typeface="IBM Plex Sans"/>
                <a:cs typeface="IBM Plex Sans"/>
              </a:defRPr>
            </a:lvl2pPr>
            <a:lvl3pPr>
              <a:defRPr sz="6300" b="1">
                <a:solidFill>
                  <a:srgbClr val="F4F4F4"/>
                </a:solidFill>
                <a:latin typeface="IBM Plex Sans"/>
                <a:ea typeface="IBM Plex Sans"/>
                <a:cs typeface="IBM Plex Sans"/>
              </a:defRPr>
            </a:lvl3pPr>
            <a:lvl4pPr>
              <a:defRPr sz="6300" b="1">
                <a:solidFill>
                  <a:srgbClr val="F4F4F4"/>
                </a:solidFill>
                <a:latin typeface="IBM Plex Sans"/>
                <a:ea typeface="IBM Plex Sans"/>
                <a:cs typeface="IBM Plex Sans"/>
              </a:defRPr>
            </a:lvl4pPr>
            <a:lvl5pPr>
              <a:defRPr sz="6300" b="1">
                <a:solidFill>
                  <a:srgbClr val="F4F4F4"/>
                </a:solidFill>
                <a:latin typeface="IBM Plex Sans"/>
                <a:ea typeface="IBM Plex Sans"/>
                <a:cs typeface="IBM Plex Sans"/>
              </a:defRPr>
            </a:lvl5pPr>
            <a:lvl6pPr>
              <a:defRPr sz="6300" b="1">
                <a:solidFill>
                  <a:srgbClr val="F4F4F4"/>
                </a:solidFill>
                <a:latin typeface="IBM Plex Sans"/>
                <a:ea typeface="IBM Plex Sans"/>
                <a:cs typeface="IBM Plex Sans"/>
              </a:defRPr>
            </a:lvl6pPr>
            <a:lvl7pPr>
              <a:defRPr sz="6300" b="1">
                <a:solidFill>
                  <a:srgbClr val="F4F4F4"/>
                </a:solidFill>
                <a:latin typeface="IBM Plex Sans"/>
                <a:ea typeface="IBM Plex Sans"/>
                <a:cs typeface="IBM Plex Sans"/>
              </a:defRPr>
            </a:lvl7pPr>
            <a:lvl8pPr>
              <a:defRPr sz="6300" b="1">
                <a:solidFill>
                  <a:srgbClr val="F4F4F4"/>
                </a:solidFill>
                <a:latin typeface="IBM Plex Sans"/>
                <a:ea typeface="IBM Plex Sans"/>
                <a:cs typeface="IBM Plex Sans"/>
              </a:defRPr>
            </a:lvl8pPr>
            <a:lvl9pPr>
              <a:defRPr sz="6300" b="1">
                <a:solidFill>
                  <a:srgbClr val="F4F4F4"/>
                </a:solidFill>
                <a:latin typeface="IBM Plex Sans"/>
                <a:ea typeface="IBM Plex Sans"/>
                <a:cs typeface="IBM Plex Sans"/>
              </a:defRPr>
            </a:lvl9pPr>
          </a:lstStyle>
          <a:p xmlns:a="http://schemas.openxmlformats.org/drawingml/2006/main">
            <a:pPr>
              <a:defRPr sz="6300" b="1">
                <a:solidFill>
                  <a:srgbClr val="F4F4F4"/>
                </a:solidFill>
                <a:latin typeface="IBM Plex Sans"/>
                <a:ea typeface="IBM Plex Sans"/>
                <a:cs typeface="IBM Plex Sans"/>
              </a:defRPr>
            </a:pPr>
            <a:r>
              <a:rPr sz="6300" b="1">
                <a:solidFill>
                  <a:srgbClr val="F4F4F4"/>
                </a:solidFill>
                <a:latin typeface="IBM Plex Sans"/>
                <a:ea typeface="IBM Plex Sans"/>
                <a:cs typeface="IBM Plex Sans"/>
              </a:rPr>
              <a:t>22</a:t>
            </a:r>
          </a:p>
        </p:txBody>
      </p:sp>
      <p:sp>
        <p:nvSpPr>
          <p:cNvPr id="11" name="">
            <a:extLst xmlns:a="http://schemas.openxmlformats.org/drawingml/2006/main">
              <a:ext uri="{FF2B5EF4-FFF2-40B4-BE49-F238E27FC236}">
                <a16:creationId xmlns:a16="http://schemas.microsoft.com/office/drawing/2014/main" id="{64006A58-9619-47A1-8CCF-1A714831F637}"/>
              </a:ext>
            </a:extLst>
          </p:cNvPr>
          <p:cNvSpPr>
            <a:spLocks xmlns:a="http://schemas.openxmlformats.org/drawingml/2006/main" noGrp="1"/>
          </p:cNvSpPr>
          <p:nvPr/>
        </p:nvSpPr>
        <p:spPr>
          <a:xfrm xmlns:a="http://schemas.openxmlformats.org/drawingml/2006/main">
            <a:off x="4362450" y="319087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0">
                <a:solidFill>
                  <a:srgbClr val="F4F4F4"/>
                </a:solidFill>
                <a:latin typeface="IBM Plex Sans"/>
                <a:ea typeface="IBM Plex Sans"/>
                <a:cs typeface="IBM Plex Sans"/>
              </a:defRPr>
            </a:defPPr>
            <a:lvl1pPr>
              <a:defRPr sz="1875" b="0">
                <a:solidFill>
                  <a:srgbClr val="F4F4F4"/>
                </a:solidFill>
                <a:latin typeface="IBM Plex Sans"/>
                <a:ea typeface="IBM Plex Sans"/>
                <a:cs typeface="IBM Plex Sans"/>
              </a:defRPr>
            </a:lvl1pPr>
            <a:lvl2pPr>
              <a:defRPr sz="1875" b="0">
                <a:solidFill>
                  <a:srgbClr val="F4F4F4"/>
                </a:solidFill>
                <a:latin typeface="IBM Plex Sans"/>
                <a:ea typeface="IBM Plex Sans"/>
                <a:cs typeface="IBM Plex Sans"/>
              </a:defRPr>
            </a:lvl2pPr>
            <a:lvl3pPr>
              <a:defRPr sz="1875" b="0">
                <a:solidFill>
                  <a:srgbClr val="F4F4F4"/>
                </a:solidFill>
                <a:latin typeface="IBM Plex Sans"/>
                <a:ea typeface="IBM Plex Sans"/>
                <a:cs typeface="IBM Plex Sans"/>
              </a:defRPr>
            </a:lvl3pPr>
            <a:lvl4pPr>
              <a:defRPr sz="1875" b="0">
                <a:solidFill>
                  <a:srgbClr val="F4F4F4"/>
                </a:solidFill>
                <a:latin typeface="IBM Plex Sans"/>
                <a:ea typeface="IBM Plex Sans"/>
                <a:cs typeface="IBM Plex Sans"/>
              </a:defRPr>
            </a:lvl4pPr>
            <a:lvl5pPr>
              <a:defRPr sz="1875" b="0">
                <a:solidFill>
                  <a:srgbClr val="F4F4F4"/>
                </a:solidFill>
                <a:latin typeface="IBM Plex Sans"/>
                <a:ea typeface="IBM Plex Sans"/>
                <a:cs typeface="IBM Plex Sans"/>
              </a:defRPr>
            </a:lvl5pPr>
            <a:lvl6pPr>
              <a:defRPr sz="1875" b="0">
                <a:solidFill>
                  <a:srgbClr val="F4F4F4"/>
                </a:solidFill>
                <a:latin typeface="IBM Plex Sans"/>
                <a:ea typeface="IBM Plex Sans"/>
                <a:cs typeface="IBM Plex Sans"/>
              </a:defRPr>
            </a:lvl6pPr>
            <a:lvl7pPr>
              <a:defRPr sz="1875" b="0">
                <a:solidFill>
                  <a:srgbClr val="F4F4F4"/>
                </a:solidFill>
                <a:latin typeface="IBM Plex Sans"/>
                <a:ea typeface="IBM Plex Sans"/>
                <a:cs typeface="IBM Plex Sans"/>
              </a:defRPr>
            </a:lvl7pPr>
            <a:lvl8pPr>
              <a:defRPr sz="1875" b="0">
                <a:solidFill>
                  <a:srgbClr val="F4F4F4"/>
                </a:solidFill>
                <a:latin typeface="IBM Plex Sans"/>
                <a:ea typeface="IBM Plex Sans"/>
                <a:cs typeface="IBM Plex Sans"/>
              </a:defRPr>
            </a:lvl8pPr>
            <a:lvl9pPr>
              <a:defRPr sz="1875" b="0">
                <a:solidFill>
                  <a:srgbClr val="F4F4F4"/>
                </a:solidFill>
                <a:latin typeface="IBM Plex Sans"/>
                <a:ea typeface="IBM Plex Sans"/>
                <a:cs typeface="IBM Plex Sans"/>
              </a:defRPr>
            </a:lvl9pPr>
          </a:lstStyle>
          <a:p xmlns:a="http://schemas.openxmlformats.org/drawingml/2006/main">
            <a:pPr>
              <a:defRPr sz="1875" b="0">
                <a:solidFill>
                  <a:srgbClr val="F4F4F4"/>
                </a:solidFill>
                <a:latin typeface="IBM Plex Sans"/>
                <a:ea typeface="IBM Plex Sans"/>
                <a:cs typeface="IBM Plex Sans"/>
              </a:defRPr>
            </a:pPr>
            <a:r>
              <a:rPr sz="1875" b="0">
                <a:solidFill>
                  <a:srgbClr val="F4F4F4"/>
                </a:solidFill>
                <a:latin typeface="IBM Plex Sans"/>
                <a:ea typeface="IBM Plex Sans"/>
                <a:cs typeface="IBM Plex Sans"/>
              </a:rPr>
              <a:t>Year-one cost</a:t>
            </a:r>
          </a:p>
        </p:txBody>
      </p:sp>
      <p:sp>
        <p:nvSpPr>
          <p:cNvPr id="12" name="">
            <a:extLst xmlns:a="http://schemas.openxmlformats.org/drawingml/2006/main">
              <a:ext uri="{FF2B5EF4-FFF2-40B4-BE49-F238E27FC236}">
                <a16:creationId xmlns:a16="http://schemas.microsoft.com/office/drawing/2014/main" id="{BFC44C2B-76A1-4320-9CBC-E82933AF4DA4}"/>
              </a:ext>
            </a:extLst>
          </p:cNvPr>
          <p:cNvSpPr>
            <a:spLocks xmlns:a="http://schemas.openxmlformats.org/drawingml/2006/main" noGrp="1"/>
          </p:cNvSpPr>
          <p:nvPr/>
        </p:nvSpPr>
        <p:spPr>
          <a:xfrm xmlns:a="http://schemas.openxmlformats.org/drawingml/2006/main">
            <a:off x="4362450" y="3781425"/>
            <a:ext cx="333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0">
                <a:solidFill>
                  <a:srgbClr val="C6C6C6"/>
                </a:solidFill>
                <a:latin typeface="IBM Plex Sans"/>
                <a:ea typeface="IBM Plex Sans"/>
                <a:cs typeface="IBM Plex Sans"/>
              </a:defRPr>
            </a:defPPr>
            <a:lvl1pPr>
              <a:defRPr sz="1800" b="0">
                <a:solidFill>
                  <a:srgbClr val="C6C6C6"/>
                </a:solidFill>
                <a:latin typeface="IBM Plex Sans"/>
                <a:ea typeface="IBM Plex Sans"/>
                <a:cs typeface="IBM Plex Sans"/>
              </a:defRPr>
            </a:lvl1pPr>
            <a:lvl2pPr>
              <a:defRPr sz="1800" b="0">
                <a:solidFill>
                  <a:srgbClr val="C6C6C6"/>
                </a:solidFill>
                <a:latin typeface="IBM Plex Sans"/>
                <a:ea typeface="IBM Plex Sans"/>
                <a:cs typeface="IBM Plex Sans"/>
              </a:defRPr>
            </a:lvl2pPr>
            <a:lvl3pPr>
              <a:defRPr sz="1800" b="0">
                <a:solidFill>
                  <a:srgbClr val="C6C6C6"/>
                </a:solidFill>
                <a:latin typeface="IBM Plex Sans"/>
                <a:ea typeface="IBM Plex Sans"/>
                <a:cs typeface="IBM Plex Sans"/>
              </a:defRPr>
            </a:lvl3pPr>
            <a:lvl4pPr>
              <a:defRPr sz="1800" b="0">
                <a:solidFill>
                  <a:srgbClr val="C6C6C6"/>
                </a:solidFill>
                <a:latin typeface="IBM Plex Sans"/>
                <a:ea typeface="IBM Plex Sans"/>
                <a:cs typeface="IBM Plex Sans"/>
              </a:defRPr>
            </a:lvl4pPr>
            <a:lvl5pPr>
              <a:defRPr sz="1800" b="0">
                <a:solidFill>
                  <a:srgbClr val="C6C6C6"/>
                </a:solidFill>
                <a:latin typeface="IBM Plex Sans"/>
                <a:ea typeface="IBM Plex Sans"/>
                <a:cs typeface="IBM Plex Sans"/>
              </a:defRPr>
            </a:lvl5pPr>
            <a:lvl6pPr>
              <a:defRPr sz="1800" b="0">
                <a:solidFill>
                  <a:srgbClr val="C6C6C6"/>
                </a:solidFill>
                <a:latin typeface="IBM Plex Sans"/>
                <a:ea typeface="IBM Plex Sans"/>
                <a:cs typeface="IBM Plex Sans"/>
              </a:defRPr>
            </a:lvl6pPr>
            <a:lvl7pPr>
              <a:defRPr sz="1800" b="0">
                <a:solidFill>
                  <a:srgbClr val="C6C6C6"/>
                </a:solidFill>
                <a:latin typeface="IBM Plex Sans"/>
                <a:ea typeface="IBM Plex Sans"/>
                <a:cs typeface="IBM Plex Sans"/>
              </a:defRPr>
            </a:lvl7pPr>
            <a:lvl8pPr>
              <a:defRPr sz="1800" b="0">
                <a:solidFill>
                  <a:srgbClr val="C6C6C6"/>
                </a:solidFill>
                <a:latin typeface="IBM Plex Sans"/>
                <a:ea typeface="IBM Plex Sans"/>
                <a:cs typeface="IBM Plex Sans"/>
              </a:defRPr>
            </a:lvl8pPr>
            <a:lvl9pPr>
              <a:defRPr sz="1800" b="0">
                <a:solidFill>
                  <a:srgbClr val="C6C6C6"/>
                </a:solidFill>
                <a:latin typeface="IBM Plex Sans"/>
                <a:ea typeface="IBM Plex Sans"/>
                <a:cs typeface="IBM Plex Sans"/>
              </a:defRPr>
            </a:lvl9pPr>
          </a:lstStyle>
          <a:p xmlns:a="http://schemas.openxmlformats.org/drawingml/2006/main">
            <a:pPr>
              <a:defRPr sz="1800" b="0">
                <a:solidFill>
                  <a:srgbClr val="C6C6C6"/>
                </a:solidFill>
                <a:latin typeface="IBM Plex Sans"/>
                <a:ea typeface="IBM Plex Sans"/>
                <a:cs typeface="IBM Plex Sans"/>
              </a:defRPr>
            </a:pPr>
            <a:r>
              <a:rPr sz="1800" b="0">
                <a:solidFill>
                  <a:srgbClr val="C6C6C6"/>
                </a:solidFill>
                <a:latin typeface="IBM Plex Sans"/>
                <a:ea typeface="IBM Plex Sans"/>
                <a:cs typeface="IBM Plex Sans"/>
              </a:rPr>
              <a:t>12 subscription + 8 setup</a:t>
            </a:r>
          </a:p>
          <a:p xmlns:a="http://schemas.openxmlformats.org/drawingml/2006/main">
            <a:pPr>
              <a:defRPr sz="1800" b="0">
                <a:solidFill>
                  <a:srgbClr val="C6C6C6"/>
                </a:solidFill>
                <a:latin typeface="IBM Plex Sans"/>
                <a:ea typeface="IBM Plex Sans"/>
                <a:cs typeface="IBM Plex Sans"/>
              </a:defRPr>
            </a:pPr>
            <a:r>
              <a:rPr sz="1800" b="0">
                <a:solidFill>
                  <a:srgbClr val="C6C6C6"/>
                </a:solidFill>
                <a:latin typeface="IBM Plex Sans"/>
                <a:ea typeface="IBM Plex Sans"/>
                <a:cs typeface="IBM Plex Sans"/>
              </a:rPr>
              <a:t>+ 2 customer effort</a:t>
            </a:r>
          </a:p>
        </p:txBody>
      </p:sp>
      <p:sp>
        <p:nvSpPr>
          <p:cNvPr id="13" name="">
            <a:extLst xmlns:a="http://schemas.openxmlformats.org/drawingml/2006/main">
              <a:ext uri="{FF2B5EF4-FFF2-40B4-BE49-F238E27FC236}">
                <a16:creationId xmlns:a16="http://schemas.microsoft.com/office/drawing/2014/main" id="{EE02B21D-1E2C-4CCF-B02D-0380C0C81258}"/>
              </a:ext>
            </a:extLst>
          </p:cNvPr>
          <p:cNvSpPr>
            <a:spLocks xmlns:a="http://schemas.openxmlformats.org/drawingml/2006/main" noGrp="1"/>
          </p:cNvSpPr>
          <p:nvPr/>
        </p:nvSpPr>
        <p:spPr>
          <a:xfrm xmlns:a="http://schemas.openxmlformats.org/drawingml/2006/main">
            <a:off x="8315325" y="2095500"/>
            <a:ext cx="2571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6300" b="1">
                <a:solidFill>
                  <a:srgbClr val="3DDBD9"/>
                </a:solidFill>
                <a:latin typeface="IBM Plex Sans"/>
                <a:ea typeface="IBM Plex Sans"/>
                <a:cs typeface="IBM Plex Sans"/>
              </a:defRPr>
            </a:defPPr>
            <a:lvl1pPr>
              <a:defRPr sz="6300" b="1">
                <a:solidFill>
                  <a:srgbClr val="3DDBD9"/>
                </a:solidFill>
                <a:latin typeface="IBM Plex Sans"/>
                <a:ea typeface="IBM Plex Sans"/>
                <a:cs typeface="IBM Plex Sans"/>
              </a:defRPr>
            </a:lvl1pPr>
            <a:lvl2pPr>
              <a:defRPr sz="6300" b="1">
                <a:solidFill>
                  <a:srgbClr val="3DDBD9"/>
                </a:solidFill>
                <a:latin typeface="IBM Plex Sans"/>
                <a:ea typeface="IBM Plex Sans"/>
                <a:cs typeface="IBM Plex Sans"/>
              </a:defRPr>
            </a:lvl2pPr>
            <a:lvl3pPr>
              <a:defRPr sz="6300" b="1">
                <a:solidFill>
                  <a:srgbClr val="3DDBD9"/>
                </a:solidFill>
                <a:latin typeface="IBM Plex Sans"/>
                <a:ea typeface="IBM Plex Sans"/>
                <a:cs typeface="IBM Plex Sans"/>
              </a:defRPr>
            </a:lvl3pPr>
            <a:lvl4pPr>
              <a:defRPr sz="6300" b="1">
                <a:solidFill>
                  <a:srgbClr val="3DDBD9"/>
                </a:solidFill>
                <a:latin typeface="IBM Plex Sans"/>
                <a:ea typeface="IBM Plex Sans"/>
                <a:cs typeface="IBM Plex Sans"/>
              </a:defRPr>
            </a:lvl4pPr>
            <a:lvl5pPr>
              <a:defRPr sz="6300" b="1">
                <a:solidFill>
                  <a:srgbClr val="3DDBD9"/>
                </a:solidFill>
                <a:latin typeface="IBM Plex Sans"/>
                <a:ea typeface="IBM Plex Sans"/>
                <a:cs typeface="IBM Plex Sans"/>
              </a:defRPr>
            </a:lvl5pPr>
            <a:lvl6pPr>
              <a:defRPr sz="6300" b="1">
                <a:solidFill>
                  <a:srgbClr val="3DDBD9"/>
                </a:solidFill>
                <a:latin typeface="IBM Plex Sans"/>
                <a:ea typeface="IBM Plex Sans"/>
                <a:cs typeface="IBM Plex Sans"/>
              </a:defRPr>
            </a:lvl6pPr>
            <a:lvl7pPr>
              <a:defRPr sz="6300" b="1">
                <a:solidFill>
                  <a:srgbClr val="3DDBD9"/>
                </a:solidFill>
                <a:latin typeface="IBM Plex Sans"/>
                <a:ea typeface="IBM Plex Sans"/>
                <a:cs typeface="IBM Plex Sans"/>
              </a:defRPr>
            </a:lvl7pPr>
            <a:lvl8pPr>
              <a:defRPr sz="6300" b="1">
                <a:solidFill>
                  <a:srgbClr val="3DDBD9"/>
                </a:solidFill>
                <a:latin typeface="IBM Plex Sans"/>
                <a:ea typeface="IBM Plex Sans"/>
                <a:cs typeface="IBM Plex Sans"/>
              </a:defRPr>
            </a:lvl8pPr>
            <a:lvl9pPr>
              <a:defRPr sz="6300" b="1">
                <a:solidFill>
                  <a:srgbClr val="3DDBD9"/>
                </a:solidFill>
                <a:latin typeface="IBM Plex Sans"/>
                <a:ea typeface="IBM Plex Sans"/>
                <a:cs typeface="IBM Plex Sans"/>
              </a:defRPr>
            </a:lvl9pPr>
          </a:lstStyle>
          <a:p xmlns:a="http://schemas.openxmlformats.org/drawingml/2006/main">
            <a:pPr>
              <a:defRPr sz="6300" b="1">
                <a:solidFill>
                  <a:srgbClr val="3DDBD9"/>
                </a:solidFill>
                <a:latin typeface="IBM Plex Sans"/>
                <a:ea typeface="IBM Plex Sans"/>
                <a:cs typeface="IBM Plex Sans"/>
              </a:defRPr>
            </a:pPr>
            <a:r>
              <a:rPr sz="6300" b="1">
                <a:solidFill>
                  <a:srgbClr val="3DDBD9"/>
                </a:solidFill>
                <a:latin typeface="IBM Plex Sans"/>
                <a:ea typeface="IBM Plex Sans"/>
                <a:cs typeface="IBM Plex Sans"/>
              </a:rPr>
              <a:t>8</a:t>
            </a:r>
          </a:p>
        </p:txBody>
      </p:sp>
      <p:sp>
        <p:nvSpPr>
          <p:cNvPr id="14" name="">
            <a:extLst xmlns:a="http://schemas.openxmlformats.org/drawingml/2006/main">
              <a:ext uri="{FF2B5EF4-FFF2-40B4-BE49-F238E27FC236}">
                <a16:creationId xmlns:a16="http://schemas.microsoft.com/office/drawing/2014/main" id="{68BB06E5-8D38-4BED-A709-858B5EDF61E8}"/>
              </a:ext>
            </a:extLst>
          </p:cNvPr>
          <p:cNvSpPr>
            <a:spLocks xmlns:a="http://schemas.openxmlformats.org/drawingml/2006/main" noGrp="1"/>
          </p:cNvSpPr>
          <p:nvPr/>
        </p:nvSpPr>
        <p:spPr>
          <a:xfrm xmlns:a="http://schemas.openxmlformats.org/drawingml/2006/main">
            <a:off x="8315325" y="3190875"/>
            <a:ext cx="333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0">
                <a:solidFill>
                  <a:srgbClr val="F4F4F4"/>
                </a:solidFill>
                <a:latin typeface="IBM Plex Sans"/>
                <a:ea typeface="IBM Plex Sans"/>
                <a:cs typeface="IBM Plex Sans"/>
              </a:defRPr>
            </a:defPPr>
            <a:lvl1pPr>
              <a:defRPr sz="1875" b="0">
                <a:solidFill>
                  <a:srgbClr val="F4F4F4"/>
                </a:solidFill>
                <a:latin typeface="IBM Plex Sans"/>
                <a:ea typeface="IBM Plex Sans"/>
                <a:cs typeface="IBM Plex Sans"/>
              </a:defRPr>
            </a:lvl1pPr>
            <a:lvl2pPr>
              <a:defRPr sz="1875" b="0">
                <a:solidFill>
                  <a:srgbClr val="F4F4F4"/>
                </a:solidFill>
                <a:latin typeface="IBM Plex Sans"/>
                <a:ea typeface="IBM Plex Sans"/>
                <a:cs typeface="IBM Plex Sans"/>
              </a:defRPr>
            </a:lvl2pPr>
            <a:lvl3pPr>
              <a:defRPr sz="1875" b="0">
                <a:solidFill>
                  <a:srgbClr val="F4F4F4"/>
                </a:solidFill>
                <a:latin typeface="IBM Plex Sans"/>
                <a:ea typeface="IBM Plex Sans"/>
                <a:cs typeface="IBM Plex Sans"/>
              </a:defRPr>
            </a:lvl3pPr>
            <a:lvl4pPr>
              <a:defRPr sz="1875" b="0">
                <a:solidFill>
                  <a:srgbClr val="F4F4F4"/>
                </a:solidFill>
                <a:latin typeface="IBM Plex Sans"/>
                <a:ea typeface="IBM Plex Sans"/>
                <a:cs typeface="IBM Plex Sans"/>
              </a:defRPr>
            </a:lvl4pPr>
            <a:lvl5pPr>
              <a:defRPr sz="1875" b="0">
                <a:solidFill>
                  <a:srgbClr val="F4F4F4"/>
                </a:solidFill>
                <a:latin typeface="IBM Plex Sans"/>
                <a:ea typeface="IBM Plex Sans"/>
                <a:cs typeface="IBM Plex Sans"/>
              </a:defRPr>
            </a:lvl5pPr>
            <a:lvl6pPr>
              <a:defRPr sz="1875" b="0">
                <a:solidFill>
                  <a:srgbClr val="F4F4F4"/>
                </a:solidFill>
                <a:latin typeface="IBM Plex Sans"/>
                <a:ea typeface="IBM Plex Sans"/>
                <a:cs typeface="IBM Plex Sans"/>
              </a:defRPr>
            </a:lvl6pPr>
            <a:lvl7pPr>
              <a:defRPr sz="1875" b="0">
                <a:solidFill>
                  <a:srgbClr val="F4F4F4"/>
                </a:solidFill>
                <a:latin typeface="IBM Plex Sans"/>
                <a:ea typeface="IBM Plex Sans"/>
                <a:cs typeface="IBM Plex Sans"/>
              </a:defRPr>
            </a:lvl7pPr>
            <a:lvl8pPr>
              <a:defRPr sz="1875" b="0">
                <a:solidFill>
                  <a:srgbClr val="F4F4F4"/>
                </a:solidFill>
                <a:latin typeface="IBM Plex Sans"/>
                <a:ea typeface="IBM Plex Sans"/>
                <a:cs typeface="IBM Plex Sans"/>
              </a:defRPr>
            </a:lvl8pPr>
            <a:lvl9pPr>
              <a:defRPr sz="1875" b="0">
                <a:solidFill>
                  <a:srgbClr val="F4F4F4"/>
                </a:solidFill>
                <a:latin typeface="IBM Plex Sans"/>
                <a:ea typeface="IBM Plex Sans"/>
                <a:cs typeface="IBM Plex Sans"/>
              </a:defRPr>
            </a:lvl9pPr>
          </a:lstStyle>
          <a:p xmlns:a="http://schemas.openxmlformats.org/drawingml/2006/main">
            <a:pPr>
              <a:defRPr sz="1875" b="0">
                <a:solidFill>
                  <a:srgbClr val="F4F4F4"/>
                </a:solidFill>
                <a:latin typeface="IBM Plex Sans"/>
                <a:ea typeface="IBM Plex Sans"/>
                <a:cs typeface="IBM Plex Sans"/>
              </a:defRPr>
            </a:pPr>
            <a:r>
              <a:rPr sz="1875" b="0">
                <a:solidFill>
                  <a:srgbClr val="F4F4F4"/>
                </a:solidFill>
                <a:latin typeface="IBM Plex Sans"/>
                <a:ea typeface="IBM Plex Sans"/>
                <a:cs typeface="IBM Plex Sans"/>
              </a:rPr>
              <a:t>Year-one net benefit</a:t>
            </a:r>
          </a:p>
        </p:txBody>
      </p:sp>
      <p:sp>
        <p:nvSpPr>
          <p:cNvPr id="15" name="">
            <a:extLst xmlns:a="http://schemas.openxmlformats.org/drawingml/2006/main">
              <a:ext uri="{FF2B5EF4-FFF2-40B4-BE49-F238E27FC236}">
                <a16:creationId xmlns:a16="http://schemas.microsoft.com/office/drawing/2014/main" id="{E2CCA6C0-4D22-4E1B-A170-4CEBA7910F63}"/>
              </a:ext>
            </a:extLst>
          </p:cNvPr>
          <p:cNvSpPr>
            <a:spLocks xmlns:a="http://schemas.openxmlformats.org/drawingml/2006/main" noGrp="1"/>
          </p:cNvSpPr>
          <p:nvPr/>
        </p:nvSpPr>
        <p:spPr>
          <a:xfrm xmlns:a="http://schemas.openxmlformats.org/drawingml/2006/main">
            <a:off x="8315325" y="3781425"/>
            <a:ext cx="3333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0">
                <a:solidFill>
                  <a:srgbClr val="C6C6C6"/>
                </a:solidFill>
                <a:latin typeface="IBM Plex Sans"/>
                <a:ea typeface="IBM Plex Sans"/>
                <a:cs typeface="IBM Plex Sans"/>
              </a:defRPr>
            </a:defPPr>
            <a:lvl1pPr>
              <a:defRPr sz="1800" b="0">
                <a:solidFill>
                  <a:srgbClr val="C6C6C6"/>
                </a:solidFill>
                <a:latin typeface="IBM Plex Sans"/>
                <a:ea typeface="IBM Plex Sans"/>
                <a:cs typeface="IBM Plex Sans"/>
              </a:defRPr>
            </a:lvl1pPr>
            <a:lvl2pPr>
              <a:defRPr sz="1800" b="0">
                <a:solidFill>
                  <a:srgbClr val="C6C6C6"/>
                </a:solidFill>
                <a:latin typeface="IBM Plex Sans"/>
                <a:ea typeface="IBM Plex Sans"/>
                <a:cs typeface="IBM Plex Sans"/>
              </a:defRPr>
            </a:lvl2pPr>
            <a:lvl3pPr>
              <a:defRPr sz="1800" b="0">
                <a:solidFill>
                  <a:srgbClr val="C6C6C6"/>
                </a:solidFill>
                <a:latin typeface="IBM Plex Sans"/>
                <a:ea typeface="IBM Plex Sans"/>
                <a:cs typeface="IBM Plex Sans"/>
              </a:defRPr>
            </a:lvl3pPr>
            <a:lvl4pPr>
              <a:defRPr sz="1800" b="0">
                <a:solidFill>
                  <a:srgbClr val="C6C6C6"/>
                </a:solidFill>
                <a:latin typeface="IBM Plex Sans"/>
                <a:ea typeface="IBM Plex Sans"/>
                <a:cs typeface="IBM Plex Sans"/>
              </a:defRPr>
            </a:lvl4pPr>
            <a:lvl5pPr>
              <a:defRPr sz="1800" b="0">
                <a:solidFill>
                  <a:srgbClr val="C6C6C6"/>
                </a:solidFill>
                <a:latin typeface="IBM Plex Sans"/>
                <a:ea typeface="IBM Plex Sans"/>
                <a:cs typeface="IBM Plex Sans"/>
              </a:defRPr>
            </a:lvl5pPr>
            <a:lvl6pPr>
              <a:defRPr sz="1800" b="0">
                <a:solidFill>
                  <a:srgbClr val="C6C6C6"/>
                </a:solidFill>
                <a:latin typeface="IBM Plex Sans"/>
                <a:ea typeface="IBM Plex Sans"/>
                <a:cs typeface="IBM Plex Sans"/>
              </a:defRPr>
            </a:lvl6pPr>
            <a:lvl7pPr>
              <a:defRPr sz="1800" b="0">
                <a:solidFill>
                  <a:srgbClr val="C6C6C6"/>
                </a:solidFill>
                <a:latin typeface="IBM Plex Sans"/>
                <a:ea typeface="IBM Plex Sans"/>
                <a:cs typeface="IBM Plex Sans"/>
              </a:defRPr>
            </a:lvl7pPr>
            <a:lvl8pPr>
              <a:defRPr sz="1800" b="0">
                <a:solidFill>
                  <a:srgbClr val="C6C6C6"/>
                </a:solidFill>
                <a:latin typeface="IBM Plex Sans"/>
                <a:ea typeface="IBM Plex Sans"/>
                <a:cs typeface="IBM Plex Sans"/>
              </a:defRPr>
            </a:lvl8pPr>
            <a:lvl9pPr>
              <a:defRPr sz="1800" b="0">
                <a:solidFill>
                  <a:srgbClr val="C6C6C6"/>
                </a:solidFill>
                <a:latin typeface="IBM Plex Sans"/>
                <a:ea typeface="IBM Plex Sans"/>
                <a:cs typeface="IBM Plex Sans"/>
              </a:defRPr>
            </a:lvl9pPr>
          </a:lstStyle>
          <a:p xmlns:a="http://schemas.openxmlformats.org/drawingml/2006/main">
            <a:pPr>
              <a:defRPr sz="1800" b="0">
                <a:solidFill>
                  <a:srgbClr val="C6C6C6"/>
                </a:solidFill>
                <a:latin typeface="IBM Plex Sans"/>
                <a:ea typeface="IBM Plex Sans"/>
                <a:cs typeface="IBM Plex Sans"/>
              </a:defRPr>
            </a:pPr>
            <a:r>
              <a:rPr sz="1800" b="0">
                <a:solidFill>
                  <a:srgbClr val="C6C6C6"/>
                </a:solidFill>
                <a:latin typeface="IBM Plex Sans"/>
                <a:ea typeface="IBM Plex Sans"/>
                <a:cs typeface="IBM Plex Sans"/>
              </a:rPr>
              <a:t>36% illustrative ROI</a:t>
            </a:r>
          </a:p>
          <a:p xmlns:a="http://schemas.openxmlformats.org/drawingml/2006/main">
            <a:pPr>
              <a:defRPr sz="1800" b="0">
                <a:solidFill>
                  <a:srgbClr val="C6C6C6"/>
                </a:solidFill>
                <a:latin typeface="IBM Plex Sans"/>
                <a:ea typeface="IBM Plex Sans"/>
                <a:cs typeface="IBM Plex Sans"/>
              </a:defRPr>
            </a:pPr>
            <a:r>
              <a:rPr sz="1800" b="0">
                <a:solidFill>
                  <a:srgbClr val="C6C6C6"/>
                </a:solidFill>
                <a:latin typeface="IBM Plex Sans"/>
                <a:ea typeface="IBM Plex Sans"/>
                <a:cs typeface="IBM Plex Sans"/>
              </a:rPr>
              <a:t>6.7-month steady-run payback</a:t>
            </a:r>
          </a:p>
        </p:txBody>
      </p:sp>
      <p:sp>
        <p:nvSpPr>
          <p:cNvPr id="16" name="">
            <a:extLst xmlns:a="http://schemas.openxmlformats.org/drawingml/2006/main">
              <a:ext uri="{FF2B5EF4-FFF2-40B4-BE49-F238E27FC236}">
                <a16:creationId xmlns:a16="http://schemas.microsoft.com/office/drawing/2014/main" id="{2DD50DA2-46A2-4C81-8C57-67EB4FE0C50B}"/>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Assumed throughput 1.0m t. INR 2/t logistics benefit. No recovery uplift counted.</a:t>
            </a:r>
          </a:p>
        </p:txBody>
      </p:sp>
    </p:spTree>
    <p:extLst>
      <p:ext uri="{BB962C8B-B14F-4D97-AF65-F5344CB8AC3E}">
        <p14:creationId xmlns:p14="http://schemas.microsoft.com/office/powerpoint/2010/main" val="500153349"/>
      </p:ext>
    </p:extLst>
  </p:cSld>
</p:sld>
</file>

<file path=ppt/slides/slide23.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575064A3-ED15-41FA-B149-1D70A9F9F06E}"/>
              </a:ext>
            </a:extLst>
          </p:cNvPr>
          <p:cNvPicPr>
            <a:picLocks xmlns:a="http://schemas.openxmlformats.org/drawingml/2006/main" noChangeAspect="1"/>
          </p:cNvPicPr>
          <p:nvPr/>
        </p:nvPicPr>
        <p:blipFill>
          <a:blip xmlns:r="http://schemas.openxmlformats.org/officeDocument/2006/relationships" xmlns:a="http://schemas.openxmlformats.org/drawingml/2006/main" r:embed="R6440ba7fd0ef4541"/>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425D421-899B-4806-B7FF-7C1D667B65BD}"/>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ILLUSTRATIVE ECONOMICS</a:t>
            </a:r>
          </a:p>
        </p:txBody>
      </p:sp>
      <p:sp>
        <p:nvSpPr>
          <p:cNvPr id="3" name="">
            <a:extLst xmlns:a="http://schemas.openxmlformats.org/drawingml/2006/main">
              <a:ext uri="{FF2B5EF4-FFF2-40B4-BE49-F238E27FC236}">
                <a16:creationId xmlns:a16="http://schemas.microsoft.com/office/drawing/2014/main" id="{9DD3C6FA-113B-40DF-B354-5F80CC725C92}"/>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ROI sensitivity and proof of value</a:t>
            </a:r>
          </a:p>
        </p:txBody>
      </p:sp>
      <p:sp>
        <p:nvSpPr>
          <p:cNvPr id="4" name="">
            <a:extLst xmlns:a="http://schemas.openxmlformats.org/drawingml/2006/main">
              <a:ext uri="{FF2B5EF4-FFF2-40B4-BE49-F238E27FC236}">
                <a16:creationId xmlns:a16="http://schemas.microsoft.com/office/drawing/2014/main" id="{9782EAD8-2429-4B15-935C-95267B389E98}"/>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Hypothetical scenarios • Constant year-one cost INR 22 lakh • Rounded ROI</a:t>
            </a:r>
          </a:p>
        </p:txBody>
      </p:sp>
      <p:sp>
        <p:nvSpPr>
          <p:cNvPr id="5" name="">
            <a:extLst xmlns:a="http://schemas.openxmlformats.org/drawingml/2006/main">
              <a:ext uri="{FF2B5EF4-FFF2-40B4-BE49-F238E27FC236}">
                <a16:creationId xmlns:a16="http://schemas.microsoft.com/office/drawing/2014/main" id="{C09A02D5-DC10-4EE3-8498-90B1D67A249D}"/>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23</a:t>
            </a:r>
          </a:p>
        </p:txBody>
      </p:sp>
      <p:pic>
        <p:nvPicPr>
          <p:cNvPr id="6" name="">
            <a:extLst xmlns:a="http://schemas.openxmlformats.org/drawingml/2006/main">
              <a:ext uri="{FF2B5EF4-FFF2-40B4-BE49-F238E27FC236}">
                <a16:creationId xmlns:a16="http://schemas.microsoft.com/office/drawing/2014/main" id="{324917EE-A403-4BE6-9AB7-AF1256DF7C68}"/>
              </a:ext>
            </a:extLst>
          </p:cNvPr>
          <p:cNvPicPr>
            <a:picLocks xmlns:a="http://schemas.openxmlformats.org/drawingml/2006/main" noChangeAspect="1"/>
          </p:cNvPicPr>
          <p:nvPr/>
        </p:nvPicPr>
        <p:blipFill>
          <a:blip xmlns:r="http://schemas.openxmlformats.org/officeDocument/2006/relationships" xmlns:a="http://schemas.openxmlformats.org/drawingml/2006/main" r:embed="R8aab791bcf66422c"/>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DC7FF191-C82C-4AA2-9404-2EF41C929169}"/>
              </a:ext>
            </a:extLst>
          </p:cNvPr>
          <p:cNvSpPr>
            <a:spLocks xmlns:a="http://schemas.openxmlformats.org/drawingml/2006/main" noGrp="1"/>
          </p:cNvSpPr>
          <p:nvPr/>
        </p:nvSpPr>
        <p:spPr>
          <a:xfrm xmlns:a="http://schemas.openxmlformats.org/drawingml/2006/main">
            <a:off x="6096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78A9FF"/>
                </a:solidFill>
                <a:latin typeface="IBM Plex Sans"/>
                <a:ea typeface="IBM Plex Sans"/>
                <a:cs typeface="IBM Plex Sans"/>
              </a:defRPr>
            </a:defPPr>
            <a:lvl1pPr>
              <a:defRPr sz="2400" b="1">
                <a:solidFill>
                  <a:srgbClr val="78A9FF"/>
                </a:solidFill>
                <a:latin typeface="IBM Plex Sans"/>
                <a:ea typeface="IBM Plex Sans"/>
                <a:cs typeface="IBM Plex Sans"/>
              </a:defRPr>
            </a:lvl1pPr>
            <a:lvl2pPr>
              <a:defRPr sz="2400" b="1">
                <a:solidFill>
                  <a:srgbClr val="78A9FF"/>
                </a:solidFill>
                <a:latin typeface="IBM Plex Sans"/>
                <a:ea typeface="IBM Plex Sans"/>
                <a:cs typeface="IBM Plex Sans"/>
              </a:defRPr>
            </a:lvl2pPr>
            <a:lvl3pPr>
              <a:defRPr sz="2400" b="1">
                <a:solidFill>
                  <a:srgbClr val="78A9FF"/>
                </a:solidFill>
                <a:latin typeface="IBM Plex Sans"/>
                <a:ea typeface="IBM Plex Sans"/>
                <a:cs typeface="IBM Plex Sans"/>
              </a:defRPr>
            </a:lvl3pPr>
            <a:lvl4pPr>
              <a:defRPr sz="2400" b="1">
                <a:solidFill>
                  <a:srgbClr val="78A9FF"/>
                </a:solidFill>
                <a:latin typeface="IBM Plex Sans"/>
                <a:ea typeface="IBM Plex Sans"/>
                <a:cs typeface="IBM Plex Sans"/>
              </a:defRPr>
            </a:lvl4pPr>
            <a:lvl5pPr>
              <a:defRPr sz="2400" b="1">
                <a:solidFill>
                  <a:srgbClr val="78A9FF"/>
                </a:solidFill>
                <a:latin typeface="IBM Plex Sans"/>
                <a:ea typeface="IBM Plex Sans"/>
                <a:cs typeface="IBM Plex Sans"/>
              </a:defRPr>
            </a:lvl5pPr>
            <a:lvl6pPr>
              <a:defRPr sz="2400" b="1">
                <a:solidFill>
                  <a:srgbClr val="78A9FF"/>
                </a:solidFill>
                <a:latin typeface="IBM Plex Sans"/>
                <a:ea typeface="IBM Plex Sans"/>
                <a:cs typeface="IBM Plex Sans"/>
              </a:defRPr>
            </a:lvl6pPr>
            <a:lvl7pPr>
              <a:defRPr sz="2400" b="1">
                <a:solidFill>
                  <a:srgbClr val="78A9FF"/>
                </a:solidFill>
                <a:latin typeface="IBM Plex Sans"/>
                <a:ea typeface="IBM Plex Sans"/>
                <a:cs typeface="IBM Plex Sans"/>
              </a:defRPr>
            </a:lvl7pPr>
            <a:lvl8pPr>
              <a:defRPr sz="2400" b="1">
                <a:solidFill>
                  <a:srgbClr val="78A9FF"/>
                </a:solidFill>
                <a:latin typeface="IBM Plex Sans"/>
                <a:ea typeface="IBM Plex Sans"/>
                <a:cs typeface="IBM Plex Sans"/>
              </a:defRPr>
            </a:lvl8pPr>
            <a:lvl9pPr>
              <a:defRPr sz="2400" b="1">
                <a:solidFill>
                  <a:srgbClr val="78A9FF"/>
                </a:solidFill>
                <a:latin typeface="IBM Plex Sans"/>
                <a:ea typeface="IBM Plex Sans"/>
                <a:cs typeface="IBM Plex Sans"/>
              </a:defRPr>
            </a:lvl9pPr>
          </a:lstStyle>
          <a:p xmlns:a="http://schemas.openxmlformats.org/drawingml/2006/main">
            <a:pPr>
              <a:defRPr sz="2400" b="1">
                <a:solidFill>
                  <a:srgbClr val="78A9FF"/>
                </a:solidFill>
                <a:latin typeface="IBM Plex Sans"/>
                <a:ea typeface="IBM Plex Sans"/>
                <a:cs typeface="IBM Plex Sans"/>
              </a:defRPr>
            </a:pPr>
            <a:r>
              <a:rPr sz="2400" b="1">
                <a:solidFill>
                  <a:srgbClr val="78A9FF"/>
                </a:solidFill>
                <a:latin typeface="IBM Plex Sans"/>
                <a:ea typeface="IBM Plex Sans"/>
                <a:cs typeface="IBM Plex Sans"/>
              </a:rPr>
              <a:t>Conservative</a:t>
            </a:r>
          </a:p>
        </p:txBody>
      </p:sp>
      <p:sp>
        <p:nvSpPr>
          <p:cNvPr id="8" name="">
            <a:extLst xmlns:a="http://schemas.openxmlformats.org/drawingml/2006/main">
              <a:ext uri="{FF2B5EF4-FFF2-40B4-BE49-F238E27FC236}">
                <a16:creationId xmlns:a16="http://schemas.microsoft.com/office/drawing/2014/main" id="{D0D8149C-2954-41B2-B336-658B8577E1D5}"/>
              </a:ext>
            </a:extLst>
          </p:cNvPr>
          <p:cNvSpPr>
            <a:spLocks xmlns:a="http://schemas.openxmlformats.org/drawingml/2006/main" noGrp="1"/>
          </p:cNvSpPr>
          <p:nvPr/>
        </p:nvSpPr>
        <p:spPr>
          <a:xfrm xmlns:a="http://schemas.openxmlformats.org/drawingml/2006/main">
            <a:off x="6096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INR 15 lakh benefit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INR 7 lakh net loss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−32% year-one ROI</a:t>
            </a:r>
          </a:p>
        </p:txBody>
      </p:sp>
      <p:sp>
        <p:nvSpPr>
          <p:cNvPr id="9" name="">
            <a:extLst xmlns:a="http://schemas.openxmlformats.org/drawingml/2006/main">
              <a:ext uri="{FF2B5EF4-FFF2-40B4-BE49-F238E27FC236}">
                <a16:creationId xmlns:a16="http://schemas.microsoft.com/office/drawing/2014/main" id="{29C68E5D-15A3-4F34-B607-F8D920A6E9BF}"/>
              </a:ext>
            </a:extLst>
          </p:cNvPr>
          <p:cNvSpPr>
            <a:spLocks xmlns:a="http://schemas.openxmlformats.org/drawingml/2006/main" noGrp="1"/>
          </p:cNvSpPr>
          <p:nvPr/>
        </p:nvSpPr>
        <p:spPr>
          <a:xfrm xmlns:a="http://schemas.openxmlformats.org/drawingml/2006/main">
            <a:off x="432435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Base case</a:t>
            </a:r>
          </a:p>
        </p:txBody>
      </p:sp>
      <p:sp>
        <p:nvSpPr>
          <p:cNvPr id="10" name="">
            <a:extLst xmlns:a="http://schemas.openxmlformats.org/drawingml/2006/main">
              <a:ext uri="{FF2B5EF4-FFF2-40B4-BE49-F238E27FC236}">
                <a16:creationId xmlns:a16="http://schemas.microsoft.com/office/drawing/2014/main" id="{E857F44C-C391-4E65-996B-F644C9611D31}"/>
              </a:ext>
            </a:extLst>
          </p:cNvPr>
          <p:cNvSpPr>
            <a:spLocks xmlns:a="http://schemas.openxmlformats.org/drawingml/2006/main" noGrp="1"/>
          </p:cNvSpPr>
          <p:nvPr/>
        </p:nvSpPr>
        <p:spPr>
          <a:xfrm xmlns:a="http://schemas.openxmlformats.org/drawingml/2006/main">
            <a:off x="432435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INR 30 lakh benefit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INR 8 lakh net benefit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36% year-one ROI</a:t>
            </a:r>
          </a:p>
        </p:txBody>
      </p:sp>
      <p:sp>
        <p:nvSpPr>
          <p:cNvPr id="11" name="">
            <a:extLst xmlns:a="http://schemas.openxmlformats.org/drawingml/2006/main">
              <a:ext uri="{FF2B5EF4-FFF2-40B4-BE49-F238E27FC236}">
                <a16:creationId xmlns:a16="http://schemas.microsoft.com/office/drawing/2014/main" id="{519F2FD9-20B8-43D9-B38B-21684C8D35AC}"/>
              </a:ext>
            </a:extLst>
          </p:cNvPr>
          <p:cNvSpPr>
            <a:spLocks xmlns:a="http://schemas.openxmlformats.org/drawingml/2006/main" noGrp="1"/>
          </p:cNvSpPr>
          <p:nvPr/>
        </p:nvSpPr>
        <p:spPr>
          <a:xfrm xmlns:a="http://schemas.openxmlformats.org/drawingml/2006/main">
            <a:off x="80391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Upside</a:t>
            </a:r>
          </a:p>
        </p:txBody>
      </p:sp>
      <p:sp>
        <p:nvSpPr>
          <p:cNvPr id="12" name="">
            <a:extLst xmlns:a="http://schemas.openxmlformats.org/drawingml/2006/main">
              <a:ext uri="{FF2B5EF4-FFF2-40B4-BE49-F238E27FC236}">
                <a16:creationId xmlns:a16="http://schemas.microsoft.com/office/drawing/2014/main" id="{C223A058-243D-44A2-A0E4-D6E8A0C37CAD}"/>
              </a:ext>
            </a:extLst>
          </p:cNvPr>
          <p:cNvSpPr>
            <a:spLocks xmlns:a="http://schemas.openxmlformats.org/drawingml/2006/main" noGrp="1"/>
          </p:cNvSpPr>
          <p:nvPr/>
        </p:nvSpPr>
        <p:spPr>
          <a:xfrm xmlns:a="http://schemas.openxmlformats.org/drawingml/2006/main">
            <a:off x="80391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INR 45 lakh benefit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INR 23 lakh net benefit</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105% year-one ROI</a:t>
            </a:r>
          </a:p>
        </p:txBody>
      </p:sp>
      <p:sp>
        <p:nvSpPr>
          <p:cNvPr id="13" name="">
            <a:extLst xmlns:a="http://schemas.openxmlformats.org/drawingml/2006/main">
              <a:ext uri="{FF2B5EF4-FFF2-40B4-BE49-F238E27FC236}">
                <a16:creationId xmlns:a16="http://schemas.microsoft.com/office/drawing/2014/main" id="{A18E49C8-2E87-4F1F-BDEA-6B0B24EE1A51}"/>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Year-one breakeven: INR 22 lakh verified benefit.</a:t>
            </a:r>
          </a:p>
        </p:txBody>
      </p:sp>
      <p:sp>
        <p:nvSpPr>
          <p:cNvPr id="14" name="">
            <a:extLst xmlns:a="http://schemas.openxmlformats.org/drawingml/2006/main">
              <a:ext uri="{FF2B5EF4-FFF2-40B4-BE49-F238E27FC236}">
                <a16:creationId xmlns:a16="http://schemas.microsoft.com/office/drawing/2014/main" id="{5763C3A4-F912-4319-AAF6-23E7F6A38B86}"/>
              </a:ext>
            </a:extLst>
          </p:cNvPr>
          <p:cNvSpPr>
            <a:spLocks xmlns:a="http://schemas.openxmlformats.org/drawingml/2006/main" noGrp="1"/>
          </p:cNvSpPr>
          <p:nvPr/>
        </p:nvSpPr>
        <p:spPr>
          <a:xfrm xmlns:a="http://schemas.openxmlformats.org/drawingml/2006/main">
            <a:off x="609600" y="5276850"/>
            <a:ext cx="1076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Use signed trip costs, time studies and resolved exceptions. Avoid double counting.</a:t>
            </a:r>
          </a:p>
        </p:txBody>
      </p:sp>
    </p:spTree>
    <p:extLst>
      <p:ext uri="{BB962C8B-B14F-4D97-AF65-F5344CB8AC3E}">
        <p14:creationId xmlns:p14="http://schemas.microsoft.com/office/powerpoint/2010/main" val="456559435"/>
      </p:ext>
    </p:extLst>
  </p:cSld>
</p:sld>
</file>

<file path=ppt/slides/slide24.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AC8268AB-4E7B-47F7-B232-42216F740B48}"/>
              </a:ext>
            </a:extLst>
          </p:cNvPr>
          <p:cNvPicPr>
            <a:picLocks xmlns:a="http://schemas.openxmlformats.org/drawingml/2006/main" noChangeAspect="1"/>
          </p:cNvPicPr>
          <p:nvPr/>
        </p:nvPicPr>
        <p:blipFill>
          <a:blip xmlns:r="http://schemas.openxmlformats.org/officeDocument/2006/relationships" xmlns:a="http://schemas.openxmlformats.org/drawingml/2006/main" r:embed="R33d6c8006b9e43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36CCCC5-2A1A-442D-A744-BE21A487DB5A}"/>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INDICATIVE PROPOSAL • SUBJECT TO DISCOVERY</a:t>
            </a:r>
          </a:p>
        </p:txBody>
      </p:sp>
      <p:sp>
        <p:nvSpPr>
          <p:cNvPr id="3" name="">
            <a:extLst xmlns:a="http://schemas.openxmlformats.org/drawingml/2006/main">
              <a:ext uri="{FF2B5EF4-FFF2-40B4-BE49-F238E27FC236}">
                <a16:creationId xmlns:a16="http://schemas.microsoft.com/office/drawing/2014/main" id="{4D961171-FEB6-43BD-961A-C9619FD9C0A3}"/>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Commercial structure for discussion</a:t>
            </a:r>
          </a:p>
        </p:txBody>
      </p:sp>
      <p:sp>
        <p:nvSpPr>
          <p:cNvPr id="4" name="">
            <a:extLst xmlns:a="http://schemas.openxmlformats.org/drawingml/2006/main">
              <a:ext uri="{FF2B5EF4-FFF2-40B4-BE49-F238E27FC236}">
                <a16:creationId xmlns:a16="http://schemas.microsoft.com/office/drawing/2014/main" id="{69B99154-CA5D-403F-9E59-DAA77F579F8F}"/>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Illustrative commercial proposal • INR • Taxes extra • No commitment until signed</a:t>
            </a:r>
          </a:p>
        </p:txBody>
      </p:sp>
      <p:sp>
        <p:nvSpPr>
          <p:cNvPr id="5" name="">
            <a:extLst xmlns:a="http://schemas.openxmlformats.org/drawingml/2006/main">
              <a:ext uri="{FF2B5EF4-FFF2-40B4-BE49-F238E27FC236}">
                <a16:creationId xmlns:a16="http://schemas.microsoft.com/office/drawing/2014/main" id="{A27182A9-9E5E-4CF2-A0CF-5F5338CAE762}"/>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24</a:t>
            </a:r>
          </a:p>
        </p:txBody>
      </p:sp>
      <p:pic>
        <p:nvPicPr>
          <p:cNvPr id="6" name="">
            <a:extLst xmlns:a="http://schemas.openxmlformats.org/drawingml/2006/main">
              <a:ext uri="{FF2B5EF4-FFF2-40B4-BE49-F238E27FC236}">
                <a16:creationId xmlns:a16="http://schemas.microsoft.com/office/drawing/2014/main" id="{4D54BFC0-76C6-48FB-B248-816D0B1172F9}"/>
              </a:ext>
            </a:extLst>
          </p:cNvPr>
          <p:cNvPicPr>
            <a:picLocks xmlns:a="http://schemas.openxmlformats.org/drawingml/2006/main" noChangeAspect="1"/>
          </p:cNvPicPr>
          <p:nvPr/>
        </p:nvPicPr>
        <p:blipFill>
          <a:blip xmlns:r="http://schemas.openxmlformats.org/officeDocument/2006/relationships" xmlns:a="http://schemas.openxmlformats.org/drawingml/2006/main" r:embed="Rd573190f11b94c51"/>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828729EF-5828-41A7-A0F7-026B26D0BBC6}"/>
              </a:ext>
            </a:extLst>
          </p:cNvPr>
          <p:cNvSpPr>
            <a:spLocks xmlns:a="http://schemas.openxmlformats.org/drawingml/2006/main" noGrp="1"/>
          </p:cNvSpPr>
          <p:nvPr/>
        </p:nvSpPr>
        <p:spPr>
          <a:xfrm xmlns:a="http://schemas.openxmlformats.org/drawingml/2006/main">
            <a:off x="609600" y="219075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90-day pilot   3 lakh</a:t>
            </a:r>
          </a:p>
        </p:txBody>
      </p:sp>
      <p:sp>
        <p:nvSpPr>
          <p:cNvPr id="8" name="">
            <a:extLst xmlns:a="http://schemas.openxmlformats.org/drawingml/2006/main">
              <a:ext uri="{FF2B5EF4-FFF2-40B4-BE49-F238E27FC236}">
                <a16:creationId xmlns:a16="http://schemas.microsoft.com/office/drawing/2014/main" id="{70582180-2671-4DAB-9A09-83A201E64480}"/>
              </a:ext>
            </a:extLst>
          </p:cNvPr>
          <p:cNvSpPr>
            <a:spLocks xmlns:a="http://schemas.openxmlformats.org/drawingml/2006/main" noGrp="1"/>
          </p:cNvSpPr>
          <p:nvPr/>
        </p:nvSpPr>
        <p:spPr>
          <a:xfrm xmlns:a="http://schemas.openxmlformats.org/drawingml/2006/main">
            <a:off x="4238625" y="219075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Fixed scope: registry, staged harvest, offline workflow and one weighbridge feed. 50% kickoff / 50% acceptance.</a:t>
            </a:r>
          </a:p>
        </p:txBody>
      </p:sp>
      <p:sp>
        <p:nvSpPr>
          <p:cNvPr id="9" name="">
            <a:extLst xmlns:a="http://schemas.openxmlformats.org/drawingml/2006/main">
              <a:ext uri="{FF2B5EF4-FFF2-40B4-BE49-F238E27FC236}">
                <a16:creationId xmlns:a16="http://schemas.microsoft.com/office/drawing/2014/main" id="{80574EB1-22B3-4939-BBC9-7E4A350660DA}"/>
              </a:ext>
            </a:extLst>
          </p:cNvPr>
          <p:cNvSpPr>
            <a:spLocks xmlns:a="http://schemas.openxmlformats.org/drawingml/2006/main" noGrp="1"/>
          </p:cNvSpPr>
          <p:nvPr/>
        </p:nvSpPr>
        <p:spPr>
          <a:xfrm xmlns:a="http://schemas.openxmlformats.org/drawingml/2006/main">
            <a:off x="609600" y="3114675"/>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2C5B064-5C68-4B42-8B32-241A106F51D6}"/>
              </a:ext>
            </a:extLst>
          </p:cNvPr>
          <p:cNvSpPr>
            <a:spLocks xmlns:a="http://schemas.openxmlformats.org/drawingml/2006/main" noGrp="1"/>
          </p:cNvSpPr>
          <p:nvPr/>
        </p:nvSpPr>
        <p:spPr>
          <a:xfrm xmlns:a="http://schemas.openxmlformats.org/drawingml/2006/main">
            <a:off x="609600" y="3324225"/>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Rollout setup   8 lakh</a:t>
            </a:r>
          </a:p>
        </p:txBody>
      </p:sp>
      <p:sp>
        <p:nvSpPr>
          <p:cNvPr id="11" name="">
            <a:extLst xmlns:a="http://schemas.openxmlformats.org/drawingml/2006/main">
              <a:ext uri="{FF2B5EF4-FFF2-40B4-BE49-F238E27FC236}">
                <a16:creationId xmlns:a16="http://schemas.microsoft.com/office/drawing/2014/main" id="{CAAA790E-A6BF-4623-A5AA-953D5EFEA9BA}"/>
              </a:ext>
            </a:extLst>
          </p:cNvPr>
          <p:cNvSpPr>
            <a:spLocks xmlns:a="http://schemas.openxmlformats.org/drawingml/2006/main" noGrp="1"/>
          </p:cNvSpPr>
          <p:nvPr/>
        </p:nvSpPr>
        <p:spPr>
          <a:xfrm xmlns:a="http://schemas.openxmlformats.org/drawingml/2006/main">
            <a:off x="4238625" y="3324225"/>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Total setup includes pilot credit on timely conversion. Broader migration and extra interfaces need a written scope.</a:t>
            </a:r>
          </a:p>
        </p:txBody>
      </p:sp>
      <p:sp>
        <p:nvSpPr>
          <p:cNvPr id="12" name="">
            <a:extLst xmlns:a="http://schemas.openxmlformats.org/drawingml/2006/main">
              <a:ext uri="{FF2B5EF4-FFF2-40B4-BE49-F238E27FC236}">
                <a16:creationId xmlns:a16="http://schemas.microsoft.com/office/drawing/2014/main" id="{0D2DCFDA-DC39-45AF-8EE7-D49007C21D63}"/>
              </a:ext>
            </a:extLst>
          </p:cNvPr>
          <p:cNvSpPr>
            <a:spLocks xmlns:a="http://schemas.openxmlformats.org/drawingml/2006/main" noGrp="1"/>
          </p:cNvSpPr>
          <p:nvPr/>
        </p:nvSpPr>
        <p:spPr>
          <a:xfrm xmlns:a="http://schemas.openxmlformats.org/drawingml/2006/main">
            <a:off x="609600" y="4248150"/>
            <a:ext cx="10858500" cy="9525"/>
          </a:xfrm>
          <a:prstGeom xmlns:a="http://schemas.openxmlformats.org/drawingml/2006/main" prst="rect">
            <a:avLst/>
          </a:prstGeom>
          <a:solidFill xmlns:a="http://schemas.openxmlformats.org/drawingml/2006/main">
            <a:srgbClr val="30323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3D59255-9971-4FF7-8BBA-28C654C525AF}"/>
              </a:ext>
            </a:extLst>
          </p:cNvPr>
          <p:cNvSpPr>
            <a:spLocks xmlns:a="http://schemas.openxmlformats.org/drawingml/2006/main" noGrp="1"/>
          </p:cNvSpPr>
          <p:nvPr/>
        </p:nvSpPr>
        <p:spPr>
          <a:xfrm xmlns:a="http://schemas.openxmlformats.org/drawingml/2006/main">
            <a:off x="609600" y="4457700"/>
            <a:ext cx="323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F4F4F4"/>
                </a:solidFill>
                <a:latin typeface="IBM Plex Sans"/>
                <a:ea typeface="IBM Plex Sans"/>
                <a:cs typeface="IBM Plex Sans"/>
              </a:defRPr>
            </a:defPPr>
            <a:lvl1pPr>
              <a:defRPr sz="2175" b="1">
                <a:solidFill>
                  <a:srgbClr val="F4F4F4"/>
                </a:solidFill>
                <a:latin typeface="IBM Plex Sans"/>
                <a:ea typeface="IBM Plex Sans"/>
                <a:cs typeface="IBM Plex Sans"/>
              </a:defRPr>
            </a:lvl1pPr>
            <a:lvl2pPr>
              <a:defRPr sz="2175" b="1">
                <a:solidFill>
                  <a:srgbClr val="F4F4F4"/>
                </a:solidFill>
                <a:latin typeface="IBM Plex Sans"/>
                <a:ea typeface="IBM Plex Sans"/>
                <a:cs typeface="IBM Plex Sans"/>
              </a:defRPr>
            </a:lvl2pPr>
            <a:lvl3pPr>
              <a:defRPr sz="2175" b="1">
                <a:solidFill>
                  <a:srgbClr val="F4F4F4"/>
                </a:solidFill>
                <a:latin typeface="IBM Plex Sans"/>
                <a:ea typeface="IBM Plex Sans"/>
                <a:cs typeface="IBM Plex Sans"/>
              </a:defRPr>
            </a:lvl3pPr>
            <a:lvl4pPr>
              <a:defRPr sz="2175" b="1">
                <a:solidFill>
                  <a:srgbClr val="F4F4F4"/>
                </a:solidFill>
                <a:latin typeface="IBM Plex Sans"/>
                <a:ea typeface="IBM Plex Sans"/>
                <a:cs typeface="IBM Plex Sans"/>
              </a:defRPr>
            </a:lvl4pPr>
            <a:lvl5pPr>
              <a:defRPr sz="2175" b="1">
                <a:solidFill>
                  <a:srgbClr val="F4F4F4"/>
                </a:solidFill>
                <a:latin typeface="IBM Plex Sans"/>
                <a:ea typeface="IBM Plex Sans"/>
                <a:cs typeface="IBM Plex Sans"/>
              </a:defRPr>
            </a:lvl5pPr>
            <a:lvl6pPr>
              <a:defRPr sz="2175" b="1">
                <a:solidFill>
                  <a:srgbClr val="F4F4F4"/>
                </a:solidFill>
                <a:latin typeface="IBM Plex Sans"/>
                <a:ea typeface="IBM Plex Sans"/>
                <a:cs typeface="IBM Plex Sans"/>
              </a:defRPr>
            </a:lvl6pPr>
            <a:lvl7pPr>
              <a:defRPr sz="2175" b="1">
                <a:solidFill>
                  <a:srgbClr val="F4F4F4"/>
                </a:solidFill>
                <a:latin typeface="IBM Plex Sans"/>
                <a:ea typeface="IBM Plex Sans"/>
                <a:cs typeface="IBM Plex Sans"/>
              </a:defRPr>
            </a:lvl7pPr>
            <a:lvl8pPr>
              <a:defRPr sz="2175" b="1">
                <a:solidFill>
                  <a:srgbClr val="F4F4F4"/>
                </a:solidFill>
                <a:latin typeface="IBM Plex Sans"/>
                <a:ea typeface="IBM Plex Sans"/>
                <a:cs typeface="IBM Plex Sans"/>
              </a:defRPr>
            </a:lvl8pPr>
            <a:lvl9pPr>
              <a:defRPr sz="2175" b="1">
                <a:solidFill>
                  <a:srgbClr val="F4F4F4"/>
                </a:solidFill>
                <a:latin typeface="IBM Plex Sans"/>
                <a:ea typeface="IBM Plex Sans"/>
                <a:cs typeface="IBM Plex Sans"/>
              </a:defRPr>
            </a:lvl9pPr>
          </a:lstStyle>
          <a:p xmlns:a="http://schemas.openxmlformats.org/drawingml/2006/main">
            <a:pPr>
              <a:defRPr sz="2175" b="1">
                <a:solidFill>
                  <a:srgbClr val="F4F4F4"/>
                </a:solidFill>
                <a:latin typeface="IBM Plex Sans"/>
                <a:ea typeface="IBM Plex Sans"/>
                <a:cs typeface="IBM Plex Sans"/>
              </a:defRPr>
            </a:pPr>
            <a:r>
              <a:rPr sz="2175" b="1">
                <a:solidFill>
                  <a:srgbClr val="F4F4F4"/>
                </a:solidFill>
                <a:latin typeface="IBM Plex Sans"/>
                <a:ea typeface="IBM Plex Sans"/>
                <a:cs typeface="IBM Plex Sans"/>
              </a:rPr>
              <a:t>Annual service   12 lakh</a:t>
            </a:r>
          </a:p>
        </p:txBody>
      </p:sp>
      <p:sp>
        <p:nvSpPr>
          <p:cNvPr id="14" name="">
            <a:extLst xmlns:a="http://schemas.openxmlformats.org/drawingml/2006/main">
              <a:ext uri="{FF2B5EF4-FFF2-40B4-BE49-F238E27FC236}">
                <a16:creationId xmlns:a16="http://schemas.microsoft.com/office/drawing/2014/main" id="{02A8534B-FDD6-40AE-B3B8-D72646A9DC31}"/>
              </a:ext>
            </a:extLst>
          </p:cNvPr>
          <p:cNvSpPr>
            <a:spLocks xmlns:a="http://schemas.openxmlformats.org/drawingml/2006/main" noGrp="1"/>
          </p:cNvSpPr>
          <p:nvPr/>
        </p:nvSpPr>
        <p:spPr>
          <a:xfrm xmlns:a="http://schemas.openxmlformats.org/drawingml/2006/main">
            <a:off x="4238625" y="44577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Indicative one-mill GIS licence, hosting and standard support. Other modules require separate pricing.</a:t>
            </a:r>
          </a:p>
        </p:txBody>
      </p:sp>
      <p:sp>
        <p:nvSpPr>
          <p:cNvPr id="15" name="">
            <a:extLst xmlns:a="http://schemas.openxmlformats.org/drawingml/2006/main">
              <a:ext uri="{FF2B5EF4-FFF2-40B4-BE49-F238E27FC236}">
                <a16:creationId xmlns:a16="http://schemas.microsoft.com/office/drawing/2014/main" id="{E2AFA771-8CFD-429A-A7F7-D6500485787B}"/>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Agree user / plot limits, support SLA, ownership, data export and exit terms before signing.</a:t>
            </a:r>
          </a:p>
        </p:txBody>
      </p:sp>
    </p:spTree>
    <p:extLst>
      <p:ext uri="{BB962C8B-B14F-4D97-AF65-F5344CB8AC3E}">
        <p14:creationId xmlns:p14="http://schemas.microsoft.com/office/powerpoint/2010/main" val="2086254068"/>
      </p:ext>
    </p:extLst>
  </p:cSld>
</p:sld>
</file>

<file path=ppt/slides/slide25.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EA6207BA-FBAE-48A6-8785-1D1FC72108B7}"/>
              </a:ext>
            </a:extLst>
          </p:cNvPr>
          <p:cNvPicPr>
            <a:picLocks xmlns:a="http://schemas.openxmlformats.org/drawingml/2006/main" noChangeAspect="1"/>
          </p:cNvPicPr>
          <p:nvPr/>
        </p:nvPicPr>
        <p:blipFill>
          <a:blip xmlns:r="http://schemas.openxmlformats.org/officeDocument/2006/relationships" xmlns:a="http://schemas.openxmlformats.org/drawingml/2006/main" r:embed="R309761e4b3504b8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8866E82-0850-4714-83C6-3DF714A4D8EB}"/>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MILL360 BY CAPSLOCK</a:t>
            </a:r>
          </a:p>
        </p:txBody>
      </p:sp>
      <p:sp>
        <p:nvSpPr>
          <p:cNvPr id="3" name="">
            <a:extLst xmlns:a="http://schemas.openxmlformats.org/drawingml/2006/main">
              <a:ext uri="{FF2B5EF4-FFF2-40B4-BE49-F238E27FC236}">
                <a16:creationId xmlns:a16="http://schemas.microsoft.com/office/drawing/2014/main" id="{23C8E387-F35A-4A79-A897-CCC8DB8F6F28}"/>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The design-partner agreement</a:t>
            </a:r>
          </a:p>
        </p:txBody>
      </p:sp>
      <p:sp>
        <p:nvSpPr>
          <p:cNvPr id="4" name="">
            <a:extLst xmlns:a="http://schemas.openxmlformats.org/drawingml/2006/main">
              <a:ext uri="{FF2B5EF4-FFF2-40B4-BE49-F238E27FC236}">
                <a16:creationId xmlns:a16="http://schemas.microsoft.com/office/drawing/2014/main" id="{E9BE9603-C196-4DA5-81E8-0D6C16C061B2}"/>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Proposed product and pilot scope • For discussion</a:t>
            </a:r>
          </a:p>
        </p:txBody>
      </p:sp>
      <p:sp>
        <p:nvSpPr>
          <p:cNvPr id="5" name="">
            <a:extLst xmlns:a="http://schemas.openxmlformats.org/drawingml/2006/main">
              <a:ext uri="{FF2B5EF4-FFF2-40B4-BE49-F238E27FC236}">
                <a16:creationId xmlns:a16="http://schemas.microsoft.com/office/drawing/2014/main" id="{BCD54768-914A-4772-AAA3-7934C343E7FB}"/>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25</a:t>
            </a:r>
          </a:p>
        </p:txBody>
      </p:sp>
      <p:pic>
        <p:nvPicPr>
          <p:cNvPr id="6" name="">
            <a:extLst xmlns:a="http://schemas.openxmlformats.org/drawingml/2006/main">
              <a:ext uri="{FF2B5EF4-FFF2-40B4-BE49-F238E27FC236}">
                <a16:creationId xmlns:a16="http://schemas.microsoft.com/office/drawing/2014/main" id="{C710AC4F-09C0-459E-B26C-ABA21BC0EC84}"/>
              </a:ext>
            </a:extLst>
          </p:cNvPr>
          <p:cNvPicPr>
            <a:picLocks xmlns:a="http://schemas.openxmlformats.org/drawingml/2006/main" noChangeAspect="1"/>
          </p:cNvPicPr>
          <p:nvPr/>
        </p:nvPicPr>
        <p:blipFill>
          <a:blip xmlns:r="http://schemas.openxmlformats.org/officeDocument/2006/relationships" xmlns:a="http://schemas.openxmlformats.org/drawingml/2006/main" r:embed="R3082ec5ea4914cb4"/>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C381797C-2CD1-4CFA-BEE7-72C843EDA4EC}"/>
              </a:ext>
            </a:extLst>
          </p:cNvPr>
          <p:cNvSpPr>
            <a:spLocks xmlns:a="http://schemas.openxmlformats.org/drawingml/2006/main" noGrp="1"/>
          </p:cNvSpPr>
          <p:nvPr/>
        </p:nvSpPr>
        <p:spPr>
          <a:xfrm xmlns:a="http://schemas.openxmlformats.org/drawingml/2006/main">
            <a:off x="6096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78A9FF"/>
                </a:solidFill>
                <a:latin typeface="IBM Plex Sans"/>
                <a:ea typeface="IBM Plex Sans"/>
                <a:cs typeface="IBM Plex Sans"/>
              </a:defRPr>
            </a:defPPr>
            <a:lvl1pPr>
              <a:defRPr sz="2400" b="1">
                <a:solidFill>
                  <a:srgbClr val="78A9FF"/>
                </a:solidFill>
                <a:latin typeface="IBM Plex Sans"/>
                <a:ea typeface="IBM Plex Sans"/>
                <a:cs typeface="IBM Plex Sans"/>
              </a:defRPr>
            </a:lvl1pPr>
            <a:lvl2pPr>
              <a:defRPr sz="2400" b="1">
                <a:solidFill>
                  <a:srgbClr val="78A9FF"/>
                </a:solidFill>
                <a:latin typeface="IBM Plex Sans"/>
                <a:ea typeface="IBM Plex Sans"/>
                <a:cs typeface="IBM Plex Sans"/>
              </a:defRPr>
            </a:lvl2pPr>
            <a:lvl3pPr>
              <a:defRPr sz="2400" b="1">
                <a:solidFill>
                  <a:srgbClr val="78A9FF"/>
                </a:solidFill>
                <a:latin typeface="IBM Plex Sans"/>
                <a:ea typeface="IBM Plex Sans"/>
                <a:cs typeface="IBM Plex Sans"/>
              </a:defRPr>
            </a:lvl3pPr>
            <a:lvl4pPr>
              <a:defRPr sz="2400" b="1">
                <a:solidFill>
                  <a:srgbClr val="78A9FF"/>
                </a:solidFill>
                <a:latin typeface="IBM Plex Sans"/>
                <a:ea typeface="IBM Plex Sans"/>
                <a:cs typeface="IBM Plex Sans"/>
              </a:defRPr>
            </a:lvl4pPr>
            <a:lvl5pPr>
              <a:defRPr sz="2400" b="1">
                <a:solidFill>
                  <a:srgbClr val="78A9FF"/>
                </a:solidFill>
                <a:latin typeface="IBM Plex Sans"/>
                <a:ea typeface="IBM Plex Sans"/>
                <a:cs typeface="IBM Plex Sans"/>
              </a:defRPr>
            </a:lvl5pPr>
            <a:lvl6pPr>
              <a:defRPr sz="2400" b="1">
                <a:solidFill>
                  <a:srgbClr val="78A9FF"/>
                </a:solidFill>
                <a:latin typeface="IBM Plex Sans"/>
                <a:ea typeface="IBM Plex Sans"/>
                <a:cs typeface="IBM Plex Sans"/>
              </a:defRPr>
            </a:lvl6pPr>
            <a:lvl7pPr>
              <a:defRPr sz="2400" b="1">
                <a:solidFill>
                  <a:srgbClr val="78A9FF"/>
                </a:solidFill>
                <a:latin typeface="IBM Plex Sans"/>
                <a:ea typeface="IBM Plex Sans"/>
                <a:cs typeface="IBM Plex Sans"/>
              </a:defRPr>
            </a:lvl7pPr>
            <a:lvl8pPr>
              <a:defRPr sz="2400" b="1">
                <a:solidFill>
                  <a:srgbClr val="78A9FF"/>
                </a:solidFill>
                <a:latin typeface="IBM Plex Sans"/>
                <a:ea typeface="IBM Plex Sans"/>
                <a:cs typeface="IBM Plex Sans"/>
              </a:defRPr>
            </a:lvl8pPr>
            <a:lvl9pPr>
              <a:defRPr sz="2400" b="1">
                <a:solidFill>
                  <a:srgbClr val="78A9FF"/>
                </a:solidFill>
                <a:latin typeface="IBM Plex Sans"/>
                <a:ea typeface="IBM Plex Sans"/>
                <a:cs typeface="IBM Plex Sans"/>
              </a:defRPr>
            </a:lvl9pPr>
          </a:lstStyle>
          <a:p xmlns:a="http://schemas.openxmlformats.org/drawingml/2006/main">
            <a:pPr>
              <a:defRPr sz="2400" b="1">
                <a:solidFill>
                  <a:srgbClr val="78A9FF"/>
                </a:solidFill>
                <a:latin typeface="IBM Plex Sans"/>
                <a:ea typeface="IBM Plex Sans"/>
                <a:cs typeface="IBM Plex Sans"/>
              </a:defRPr>
            </a:pPr>
            <a:r>
              <a:rPr sz="2400" b="1">
                <a:solidFill>
                  <a:srgbClr val="78A9FF"/>
                </a:solidFill>
                <a:latin typeface="IBM Plex Sans"/>
                <a:ea typeface="IBM Plex Sans"/>
                <a:cs typeface="IBM Plex Sans"/>
              </a:rPr>
              <a:t>DCM Shriram Industries</a:t>
            </a:r>
          </a:p>
        </p:txBody>
      </p:sp>
      <p:sp>
        <p:nvSpPr>
          <p:cNvPr id="8" name="">
            <a:extLst xmlns:a="http://schemas.openxmlformats.org/drawingml/2006/main">
              <a:ext uri="{FF2B5EF4-FFF2-40B4-BE49-F238E27FC236}">
                <a16:creationId xmlns:a16="http://schemas.microsoft.com/office/drawing/2014/main" id="{B26DC959-1E11-49EA-9EF9-4DDA42D725EA}"/>
              </a:ext>
            </a:extLst>
          </p:cNvPr>
          <p:cNvSpPr>
            <a:spLocks xmlns:a="http://schemas.openxmlformats.org/drawingml/2006/main" noGrp="1"/>
          </p:cNvSpPr>
          <p:nvPr/>
        </p:nvSpPr>
        <p:spPr>
          <a:xfrm xmlns:a="http://schemas.openxmlformats.org/drawingml/2006/main">
            <a:off x="6096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Executive sponsor</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Cane operations lead</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IT and Finance reviewers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Approved pilot data access</a:t>
            </a:r>
          </a:p>
        </p:txBody>
      </p:sp>
      <p:sp>
        <p:nvSpPr>
          <p:cNvPr id="9" name="">
            <a:extLst xmlns:a="http://schemas.openxmlformats.org/drawingml/2006/main">
              <a:ext uri="{FF2B5EF4-FFF2-40B4-BE49-F238E27FC236}">
                <a16:creationId xmlns:a16="http://schemas.microsoft.com/office/drawing/2014/main" id="{F980BAC9-8FEB-41A6-97D8-F2D3D401B354}"/>
              </a:ext>
            </a:extLst>
          </p:cNvPr>
          <p:cNvSpPr>
            <a:spLocks xmlns:a="http://schemas.openxmlformats.org/drawingml/2006/main" noGrp="1"/>
          </p:cNvSpPr>
          <p:nvPr/>
        </p:nvSpPr>
        <p:spPr>
          <a:xfrm xmlns:a="http://schemas.openxmlformats.org/drawingml/2006/main">
            <a:off x="432435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Capslock</a:t>
            </a:r>
          </a:p>
        </p:txBody>
      </p:sp>
      <p:sp>
        <p:nvSpPr>
          <p:cNvPr id="10" name="">
            <a:extLst xmlns:a="http://schemas.openxmlformats.org/drawingml/2006/main">
              <a:ext uri="{FF2B5EF4-FFF2-40B4-BE49-F238E27FC236}">
                <a16:creationId xmlns:a16="http://schemas.microsoft.com/office/drawing/2014/main" id="{43ACE699-26E9-483D-AB1F-47574B1D3EB7}"/>
              </a:ext>
            </a:extLst>
          </p:cNvPr>
          <p:cNvSpPr>
            <a:spLocks xmlns:a="http://schemas.openxmlformats.org/drawingml/2006/main" noGrp="1"/>
          </p:cNvSpPr>
          <p:nvPr/>
        </p:nvSpPr>
        <p:spPr>
          <a:xfrm xmlns:a="http://schemas.openxmlformats.org/drawingml/2006/main">
            <a:off x="432435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Product and delivery owner</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Workflow configuration</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Training and issue resolution</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Weekly scorecard and export</a:t>
            </a:r>
          </a:p>
        </p:txBody>
      </p:sp>
      <p:sp>
        <p:nvSpPr>
          <p:cNvPr id="11" name="">
            <a:extLst xmlns:a="http://schemas.openxmlformats.org/drawingml/2006/main">
              <a:ext uri="{FF2B5EF4-FFF2-40B4-BE49-F238E27FC236}">
                <a16:creationId xmlns:a16="http://schemas.microsoft.com/office/drawing/2014/main" id="{C61BB79B-3F8F-4D64-AA00-78B7BFDC76F7}"/>
              </a:ext>
            </a:extLst>
          </p:cNvPr>
          <p:cNvSpPr>
            <a:spLocks xmlns:a="http://schemas.openxmlformats.org/drawingml/2006/main" noGrp="1"/>
          </p:cNvSpPr>
          <p:nvPr/>
        </p:nvSpPr>
        <p:spPr>
          <a:xfrm xmlns:a="http://schemas.openxmlformats.org/drawingml/2006/main">
            <a:off x="8039100" y="2209800"/>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400" b="1">
                <a:solidFill>
                  <a:srgbClr val="F4F4F4"/>
                </a:solidFill>
                <a:latin typeface="IBM Plex Sans"/>
                <a:ea typeface="IBM Plex Sans"/>
                <a:cs typeface="IBM Plex Sans"/>
              </a:defRPr>
            </a:defPPr>
            <a:lvl1pPr>
              <a:defRPr sz="2400" b="1">
                <a:solidFill>
                  <a:srgbClr val="F4F4F4"/>
                </a:solidFill>
                <a:latin typeface="IBM Plex Sans"/>
                <a:ea typeface="IBM Plex Sans"/>
                <a:cs typeface="IBM Plex Sans"/>
              </a:defRPr>
            </a:lvl1pPr>
            <a:lvl2pPr>
              <a:defRPr sz="2400" b="1">
                <a:solidFill>
                  <a:srgbClr val="F4F4F4"/>
                </a:solidFill>
                <a:latin typeface="IBM Plex Sans"/>
                <a:ea typeface="IBM Plex Sans"/>
                <a:cs typeface="IBM Plex Sans"/>
              </a:defRPr>
            </a:lvl2pPr>
            <a:lvl3pPr>
              <a:defRPr sz="2400" b="1">
                <a:solidFill>
                  <a:srgbClr val="F4F4F4"/>
                </a:solidFill>
                <a:latin typeface="IBM Plex Sans"/>
                <a:ea typeface="IBM Plex Sans"/>
                <a:cs typeface="IBM Plex Sans"/>
              </a:defRPr>
            </a:lvl3pPr>
            <a:lvl4pPr>
              <a:defRPr sz="2400" b="1">
                <a:solidFill>
                  <a:srgbClr val="F4F4F4"/>
                </a:solidFill>
                <a:latin typeface="IBM Plex Sans"/>
                <a:ea typeface="IBM Plex Sans"/>
                <a:cs typeface="IBM Plex Sans"/>
              </a:defRPr>
            </a:lvl4pPr>
            <a:lvl5pPr>
              <a:defRPr sz="2400" b="1">
                <a:solidFill>
                  <a:srgbClr val="F4F4F4"/>
                </a:solidFill>
                <a:latin typeface="IBM Plex Sans"/>
                <a:ea typeface="IBM Plex Sans"/>
                <a:cs typeface="IBM Plex Sans"/>
              </a:defRPr>
            </a:lvl5pPr>
            <a:lvl6pPr>
              <a:defRPr sz="2400" b="1">
                <a:solidFill>
                  <a:srgbClr val="F4F4F4"/>
                </a:solidFill>
                <a:latin typeface="IBM Plex Sans"/>
                <a:ea typeface="IBM Plex Sans"/>
                <a:cs typeface="IBM Plex Sans"/>
              </a:defRPr>
            </a:lvl6pPr>
            <a:lvl7pPr>
              <a:defRPr sz="2400" b="1">
                <a:solidFill>
                  <a:srgbClr val="F4F4F4"/>
                </a:solidFill>
                <a:latin typeface="IBM Plex Sans"/>
                <a:ea typeface="IBM Plex Sans"/>
                <a:cs typeface="IBM Plex Sans"/>
              </a:defRPr>
            </a:lvl7pPr>
            <a:lvl8pPr>
              <a:defRPr sz="2400" b="1">
                <a:solidFill>
                  <a:srgbClr val="F4F4F4"/>
                </a:solidFill>
                <a:latin typeface="IBM Plex Sans"/>
                <a:ea typeface="IBM Plex Sans"/>
                <a:cs typeface="IBM Plex Sans"/>
              </a:defRPr>
            </a:lvl8pPr>
            <a:lvl9pPr>
              <a:defRPr sz="2400" b="1">
                <a:solidFill>
                  <a:srgbClr val="F4F4F4"/>
                </a:solidFill>
                <a:latin typeface="IBM Plex Sans"/>
                <a:ea typeface="IBM Plex Sans"/>
                <a:cs typeface="IBM Plex Sans"/>
              </a:defRPr>
            </a:lvl9pPr>
          </a:lstStyle>
          <a:p xmlns:a="http://schemas.openxmlformats.org/drawingml/2006/main">
            <a:pPr>
              <a:defRPr sz="2400" b="1">
                <a:solidFill>
                  <a:srgbClr val="F4F4F4"/>
                </a:solidFill>
                <a:latin typeface="IBM Plex Sans"/>
                <a:ea typeface="IBM Plex Sans"/>
                <a:cs typeface="IBM Plex Sans"/>
              </a:defRPr>
            </a:pPr>
            <a:r>
              <a:rPr sz="2400" b="1">
                <a:solidFill>
                  <a:srgbClr val="F4F4F4"/>
                </a:solidFill>
                <a:latin typeface="IBM Plex Sans"/>
                <a:ea typeface="IBM Plex Sans"/>
                <a:cs typeface="IBM Plex Sans"/>
              </a:rPr>
              <a:t>Joint decisions</a:t>
            </a:r>
          </a:p>
        </p:txBody>
      </p:sp>
      <p:sp>
        <p:nvSpPr>
          <p:cNvPr id="12" name="">
            <a:extLst xmlns:a="http://schemas.openxmlformats.org/drawingml/2006/main">
              <a:ext uri="{FF2B5EF4-FFF2-40B4-BE49-F238E27FC236}">
                <a16:creationId xmlns:a16="http://schemas.microsoft.com/office/drawing/2014/main" id="{FE9644B6-3807-4505-B4EE-E71921DCB52B}"/>
              </a:ext>
            </a:extLst>
          </p:cNvPr>
          <p:cNvSpPr>
            <a:spLocks xmlns:a="http://schemas.openxmlformats.org/drawingml/2006/main" noGrp="1"/>
          </p:cNvSpPr>
          <p:nvPr/>
        </p:nvSpPr>
        <p:spPr>
          <a:xfrm xmlns:a="http://schemas.openxmlformats.org/drawingml/2006/main">
            <a:off x="8039100" y="3076575"/>
            <a:ext cx="3333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Pilot scope and baselines</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Security and hosting approval</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Weekly field feedback</a:t>
            </a:r>
          </a:p>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Day-90 rollout decision</a:t>
            </a:r>
          </a:p>
        </p:txBody>
      </p:sp>
      <p:sp>
        <p:nvSpPr>
          <p:cNvPr id="13" name="">
            <a:extLst xmlns:a="http://schemas.openxmlformats.org/drawingml/2006/main">
              <a:ext uri="{FF2B5EF4-FFF2-40B4-BE49-F238E27FC236}">
                <a16:creationId xmlns:a16="http://schemas.microsoft.com/office/drawing/2014/main" id="{F31CEAAB-8614-41DA-A6C3-529B26060B8C}"/>
              </a:ext>
            </a:extLst>
          </p:cNvPr>
          <p:cNvSpPr>
            <a:spLocks xmlns:a="http://schemas.openxmlformats.org/drawingml/2006/main" noGrp="1"/>
          </p:cNvSpPr>
          <p:nvPr/>
        </p:nvSpPr>
        <p:spPr>
          <a:xfrm xmlns:a="http://schemas.openxmlformats.org/drawingml/2006/main">
            <a:off x="609600" y="576262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1">
                <a:solidFill>
                  <a:srgbClr val="78A9FF"/>
                </a:solidFill>
                <a:latin typeface="IBM Plex Sans"/>
                <a:ea typeface="IBM Plex Sans"/>
                <a:cs typeface="IBM Plex Sans"/>
              </a:defRPr>
            </a:defPPr>
            <a:lvl1pPr>
              <a:defRPr sz="1725" b="1">
                <a:solidFill>
                  <a:srgbClr val="78A9FF"/>
                </a:solidFill>
                <a:latin typeface="IBM Plex Sans"/>
                <a:ea typeface="IBM Plex Sans"/>
                <a:cs typeface="IBM Plex Sans"/>
              </a:defRPr>
            </a:lvl1pPr>
            <a:lvl2pPr>
              <a:defRPr sz="1725" b="1">
                <a:solidFill>
                  <a:srgbClr val="78A9FF"/>
                </a:solidFill>
                <a:latin typeface="IBM Plex Sans"/>
                <a:ea typeface="IBM Plex Sans"/>
                <a:cs typeface="IBM Plex Sans"/>
              </a:defRPr>
            </a:lvl2pPr>
            <a:lvl3pPr>
              <a:defRPr sz="1725" b="1">
                <a:solidFill>
                  <a:srgbClr val="78A9FF"/>
                </a:solidFill>
                <a:latin typeface="IBM Plex Sans"/>
                <a:ea typeface="IBM Plex Sans"/>
                <a:cs typeface="IBM Plex Sans"/>
              </a:defRPr>
            </a:lvl3pPr>
            <a:lvl4pPr>
              <a:defRPr sz="1725" b="1">
                <a:solidFill>
                  <a:srgbClr val="78A9FF"/>
                </a:solidFill>
                <a:latin typeface="IBM Plex Sans"/>
                <a:ea typeface="IBM Plex Sans"/>
                <a:cs typeface="IBM Plex Sans"/>
              </a:defRPr>
            </a:lvl4pPr>
            <a:lvl5pPr>
              <a:defRPr sz="1725" b="1">
                <a:solidFill>
                  <a:srgbClr val="78A9FF"/>
                </a:solidFill>
                <a:latin typeface="IBM Plex Sans"/>
                <a:ea typeface="IBM Plex Sans"/>
                <a:cs typeface="IBM Plex Sans"/>
              </a:defRPr>
            </a:lvl5pPr>
            <a:lvl6pPr>
              <a:defRPr sz="1725" b="1">
                <a:solidFill>
                  <a:srgbClr val="78A9FF"/>
                </a:solidFill>
                <a:latin typeface="IBM Plex Sans"/>
                <a:ea typeface="IBM Plex Sans"/>
                <a:cs typeface="IBM Plex Sans"/>
              </a:defRPr>
            </a:lvl6pPr>
            <a:lvl7pPr>
              <a:defRPr sz="1725" b="1">
                <a:solidFill>
                  <a:srgbClr val="78A9FF"/>
                </a:solidFill>
                <a:latin typeface="IBM Plex Sans"/>
                <a:ea typeface="IBM Plex Sans"/>
                <a:cs typeface="IBM Plex Sans"/>
              </a:defRPr>
            </a:lvl7pPr>
            <a:lvl8pPr>
              <a:defRPr sz="1725" b="1">
                <a:solidFill>
                  <a:srgbClr val="78A9FF"/>
                </a:solidFill>
                <a:latin typeface="IBM Plex Sans"/>
                <a:ea typeface="IBM Plex Sans"/>
                <a:cs typeface="IBM Plex Sans"/>
              </a:defRPr>
            </a:lvl8pPr>
            <a:lvl9pPr>
              <a:defRPr sz="1725" b="1">
                <a:solidFill>
                  <a:srgbClr val="78A9FF"/>
                </a:solidFill>
                <a:latin typeface="IBM Plex Sans"/>
                <a:ea typeface="IBM Plex Sans"/>
                <a:cs typeface="IBM Plex Sans"/>
              </a:defRPr>
            </a:lvl9pPr>
          </a:lstStyle>
          <a:p xmlns:a="http://schemas.openxmlformats.org/drawingml/2006/main">
            <a:pPr>
              <a:defRPr sz="1725" b="1">
                <a:solidFill>
                  <a:srgbClr val="78A9FF"/>
                </a:solidFill>
                <a:latin typeface="IBM Plex Sans"/>
                <a:ea typeface="IBM Plex Sans"/>
                <a:cs typeface="IBM Plex Sans"/>
              </a:defRPr>
            </a:pPr>
            <a:r>
              <a:rPr sz="1725" b="1">
                <a:solidFill>
                  <a:srgbClr val="78A9FF"/>
                </a:solidFill>
                <a:latin typeface="IBM Plex Sans"/>
                <a:ea typeface="IBM Plex Sans"/>
                <a:cs typeface="IBM Plex Sans"/>
              </a:rPr>
              <a:t>Requested next step: a 90-minute discovery workshop and one nominated pilot mill.</a:t>
            </a:r>
          </a:p>
        </p:txBody>
      </p:sp>
    </p:spTree>
    <p:extLst>
      <p:ext uri="{BB962C8B-B14F-4D97-AF65-F5344CB8AC3E}">
        <p14:creationId xmlns:p14="http://schemas.microsoft.com/office/powerpoint/2010/main" val="1949972517"/>
      </p:ext>
    </p:extLst>
  </p:cSld>
</p:sld>
</file>

<file path=ppt/slides/slide26.xml><?xml version="1.0" encoding="utf-8"?>
<p:sld xmlns:p="http://schemas.openxmlformats.org/presentationml/2006/main">
  <p:cSld>
    <p:bg>
      <p:bgPr>
        <a:solidFill xmlns:a="http://schemas.openxmlformats.org/drawingml/2006/main">
          <a:srgbClr val="090809"/>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C77CD893-4371-497E-9755-D7465E7E65D4}"/>
              </a:ext>
            </a:extLst>
          </p:cNvPr>
          <p:cNvPicPr>
            <a:picLocks xmlns:a="http://schemas.openxmlformats.org/drawingml/2006/main" noChangeAspect="1"/>
          </p:cNvPicPr>
          <p:nvPr/>
        </p:nvPicPr>
        <p:blipFill>
          <a:blip xmlns:r="http://schemas.openxmlformats.org/officeDocument/2006/relationships" xmlns:a="http://schemas.openxmlformats.org/drawingml/2006/main" r:embed="Rf42944ccaac14c3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6A6A6C7-86DE-4E59-9F93-F682AFB28156}"/>
              </a:ext>
            </a:extLst>
          </p:cNvPr>
          <p:cNvSpPr>
            <a:spLocks xmlns:a="http://schemas.openxmlformats.org/drawingml/2006/main" noGrp="1"/>
          </p:cNvSpPr>
          <p:nvPr/>
        </p:nvSpPr>
        <p:spPr>
          <a:xfrm xmlns:a="http://schemas.openxmlformats.org/drawingml/2006/main">
            <a:off x="609600" y="3238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78A9FF"/>
                </a:solidFill>
                <a:latin typeface="IBM Plex Sans"/>
                <a:ea typeface="IBM Plex Sans"/>
                <a:cs typeface="IBM Plex Sans"/>
              </a:defRPr>
            </a:defPPr>
            <a:lvl1pPr>
              <a:defRPr sz="1275" b="0">
                <a:solidFill>
                  <a:srgbClr val="78A9FF"/>
                </a:solidFill>
                <a:latin typeface="IBM Plex Sans"/>
                <a:ea typeface="IBM Plex Sans"/>
                <a:cs typeface="IBM Plex Sans"/>
              </a:defRPr>
            </a:lvl1pPr>
            <a:lvl2pPr>
              <a:defRPr sz="1275" b="0">
                <a:solidFill>
                  <a:srgbClr val="78A9FF"/>
                </a:solidFill>
                <a:latin typeface="IBM Plex Sans"/>
                <a:ea typeface="IBM Plex Sans"/>
                <a:cs typeface="IBM Plex Sans"/>
              </a:defRPr>
            </a:lvl2pPr>
            <a:lvl3pPr>
              <a:defRPr sz="1275" b="0">
                <a:solidFill>
                  <a:srgbClr val="78A9FF"/>
                </a:solidFill>
                <a:latin typeface="IBM Plex Sans"/>
                <a:ea typeface="IBM Plex Sans"/>
                <a:cs typeface="IBM Plex Sans"/>
              </a:defRPr>
            </a:lvl3pPr>
            <a:lvl4pPr>
              <a:defRPr sz="1275" b="0">
                <a:solidFill>
                  <a:srgbClr val="78A9FF"/>
                </a:solidFill>
                <a:latin typeface="IBM Plex Sans"/>
                <a:ea typeface="IBM Plex Sans"/>
                <a:cs typeface="IBM Plex Sans"/>
              </a:defRPr>
            </a:lvl4pPr>
            <a:lvl5pPr>
              <a:defRPr sz="1275" b="0">
                <a:solidFill>
                  <a:srgbClr val="78A9FF"/>
                </a:solidFill>
                <a:latin typeface="IBM Plex Sans"/>
                <a:ea typeface="IBM Plex Sans"/>
                <a:cs typeface="IBM Plex Sans"/>
              </a:defRPr>
            </a:lvl5pPr>
            <a:lvl6pPr>
              <a:defRPr sz="1275" b="0">
                <a:solidFill>
                  <a:srgbClr val="78A9FF"/>
                </a:solidFill>
                <a:latin typeface="IBM Plex Sans"/>
                <a:ea typeface="IBM Plex Sans"/>
                <a:cs typeface="IBM Plex Sans"/>
              </a:defRPr>
            </a:lvl6pPr>
            <a:lvl7pPr>
              <a:defRPr sz="1275" b="0">
                <a:solidFill>
                  <a:srgbClr val="78A9FF"/>
                </a:solidFill>
                <a:latin typeface="IBM Plex Sans"/>
                <a:ea typeface="IBM Plex Sans"/>
                <a:cs typeface="IBM Plex Sans"/>
              </a:defRPr>
            </a:lvl7pPr>
            <a:lvl8pPr>
              <a:defRPr sz="1275" b="0">
                <a:solidFill>
                  <a:srgbClr val="78A9FF"/>
                </a:solidFill>
                <a:latin typeface="IBM Plex Sans"/>
                <a:ea typeface="IBM Plex Sans"/>
                <a:cs typeface="IBM Plex Sans"/>
              </a:defRPr>
            </a:lvl8pPr>
            <a:lvl9pPr>
              <a:defRPr sz="1275" b="0">
                <a:solidFill>
                  <a:srgbClr val="78A9FF"/>
                </a:solidFill>
                <a:latin typeface="IBM Plex Sans"/>
                <a:ea typeface="IBM Plex Sans"/>
                <a:cs typeface="IBM Plex Sans"/>
              </a:defRPr>
            </a:lvl9pPr>
          </a:lstStyle>
          <a:p xmlns:a="http://schemas.openxmlformats.org/drawingml/2006/main">
            <a:pPr>
              <a:defRPr sz="1275" b="0">
                <a:solidFill>
                  <a:srgbClr val="78A9FF"/>
                </a:solidFill>
                <a:latin typeface="IBM Plex Sans"/>
                <a:ea typeface="IBM Plex Sans"/>
                <a:cs typeface="IBM Plex Sans"/>
              </a:defRPr>
            </a:pPr>
            <a:r>
              <a:rPr sz="1275" b="0">
                <a:solidFill>
                  <a:srgbClr val="78A9FF"/>
                </a:solidFill>
                <a:latin typeface="IBM Plex Sans"/>
                <a:ea typeface="IBM Plex Sans"/>
                <a:cs typeface="IBM Plex Sans"/>
              </a:rPr>
              <a:t>READ WITH THE PROPOSAL</a:t>
            </a:r>
          </a:p>
        </p:txBody>
      </p:sp>
      <p:sp>
        <p:nvSpPr>
          <p:cNvPr id="3" name="">
            <a:extLst xmlns:a="http://schemas.openxmlformats.org/drawingml/2006/main">
              <a:ext uri="{FF2B5EF4-FFF2-40B4-BE49-F238E27FC236}">
                <a16:creationId xmlns:a16="http://schemas.microsoft.com/office/drawing/2014/main" id="{F1950B39-DBE3-41E9-ADC8-D2FDB26D845B}"/>
              </a:ext>
            </a:extLst>
          </p:cNvPr>
          <p:cNvSpPr>
            <a:spLocks xmlns:a="http://schemas.openxmlformats.org/drawingml/2006/main" noGrp="1"/>
          </p:cNvSpPr>
          <p:nvPr/>
        </p:nvSpPr>
        <p:spPr>
          <a:xfrm xmlns:a="http://schemas.openxmlformats.org/drawingml/2006/main">
            <a:off x="609600" y="866775"/>
            <a:ext cx="10953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F4F4F4"/>
                </a:solidFill>
                <a:latin typeface="IBM Plex Sans"/>
                <a:ea typeface="IBM Plex Sans"/>
                <a:cs typeface="IBM Plex Sans"/>
              </a:defRPr>
            </a:defPPr>
            <a:lvl1pPr>
              <a:defRPr sz="3225" b="1">
                <a:solidFill>
                  <a:srgbClr val="F4F4F4"/>
                </a:solidFill>
                <a:latin typeface="IBM Plex Sans"/>
                <a:ea typeface="IBM Plex Sans"/>
                <a:cs typeface="IBM Plex Sans"/>
              </a:defRPr>
            </a:lvl1pPr>
            <a:lvl2pPr>
              <a:defRPr sz="3225" b="1">
                <a:solidFill>
                  <a:srgbClr val="F4F4F4"/>
                </a:solidFill>
                <a:latin typeface="IBM Plex Sans"/>
                <a:ea typeface="IBM Plex Sans"/>
                <a:cs typeface="IBM Plex Sans"/>
              </a:defRPr>
            </a:lvl2pPr>
            <a:lvl3pPr>
              <a:defRPr sz="3225" b="1">
                <a:solidFill>
                  <a:srgbClr val="F4F4F4"/>
                </a:solidFill>
                <a:latin typeface="IBM Plex Sans"/>
                <a:ea typeface="IBM Plex Sans"/>
                <a:cs typeface="IBM Plex Sans"/>
              </a:defRPr>
            </a:lvl3pPr>
            <a:lvl4pPr>
              <a:defRPr sz="3225" b="1">
                <a:solidFill>
                  <a:srgbClr val="F4F4F4"/>
                </a:solidFill>
                <a:latin typeface="IBM Plex Sans"/>
                <a:ea typeface="IBM Plex Sans"/>
                <a:cs typeface="IBM Plex Sans"/>
              </a:defRPr>
            </a:lvl4pPr>
            <a:lvl5pPr>
              <a:defRPr sz="3225" b="1">
                <a:solidFill>
                  <a:srgbClr val="F4F4F4"/>
                </a:solidFill>
                <a:latin typeface="IBM Plex Sans"/>
                <a:ea typeface="IBM Plex Sans"/>
                <a:cs typeface="IBM Plex Sans"/>
              </a:defRPr>
            </a:lvl5pPr>
            <a:lvl6pPr>
              <a:defRPr sz="3225" b="1">
                <a:solidFill>
                  <a:srgbClr val="F4F4F4"/>
                </a:solidFill>
                <a:latin typeface="IBM Plex Sans"/>
                <a:ea typeface="IBM Plex Sans"/>
                <a:cs typeface="IBM Plex Sans"/>
              </a:defRPr>
            </a:lvl6pPr>
            <a:lvl7pPr>
              <a:defRPr sz="3225" b="1">
                <a:solidFill>
                  <a:srgbClr val="F4F4F4"/>
                </a:solidFill>
                <a:latin typeface="IBM Plex Sans"/>
                <a:ea typeface="IBM Plex Sans"/>
                <a:cs typeface="IBM Plex Sans"/>
              </a:defRPr>
            </a:lvl7pPr>
            <a:lvl8pPr>
              <a:defRPr sz="3225" b="1">
                <a:solidFill>
                  <a:srgbClr val="F4F4F4"/>
                </a:solidFill>
                <a:latin typeface="IBM Plex Sans"/>
                <a:ea typeface="IBM Plex Sans"/>
                <a:cs typeface="IBM Plex Sans"/>
              </a:defRPr>
            </a:lvl8pPr>
            <a:lvl9pPr>
              <a:defRPr sz="3225" b="1">
                <a:solidFill>
                  <a:srgbClr val="F4F4F4"/>
                </a:solidFill>
                <a:latin typeface="IBM Plex Sans"/>
                <a:ea typeface="IBM Plex Sans"/>
                <a:cs typeface="IBM Plex Sans"/>
              </a:defRPr>
            </a:lvl9pPr>
          </a:lstStyle>
          <a:p xmlns:a="http://schemas.openxmlformats.org/drawingml/2006/main">
            <a:pPr>
              <a:defRPr sz="3225" b="1">
                <a:solidFill>
                  <a:srgbClr val="F4F4F4"/>
                </a:solidFill>
                <a:latin typeface="IBM Plex Sans"/>
                <a:ea typeface="IBM Plex Sans"/>
                <a:cs typeface="IBM Plex Sans"/>
              </a:defRPr>
            </a:pPr>
            <a:r>
              <a:rPr sz="3225" b="1">
                <a:solidFill>
                  <a:srgbClr val="F4F4F4"/>
                </a:solidFill>
                <a:latin typeface="IBM Plex Sans"/>
                <a:ea typeface="IBM Plex Sans"/>
                <a:cs typeface="IBM Plex Sans"/>
              </a:rPr>
              <a:t>Source notes and assumptions</a:t>
            </a:r>
          </a:p>
        </p:txBody>
      </p:sp>
      <p:sp>
        <p:nvSpPr>
          <p:cNvPr id="4" name="">
            <a:extLst xmlns:a="http://schemas.openxmlformats.org/drawingml/2006/main">
              <a:ext uri="{FF2B5EF4-FFF2-40B4-BE49-F238E27FC236}">
                <a16:creationId xmlns:a16="http://schemas.microsoft.com/office/drawing/2014/main" id="{AC90F3C1-A6E8-4378-8738-A26C71D41215}"/>
              </a:ext>
            </a:extLst>
          </p:cNvPr>
          <p:cNvSpPr>
            <a:spLocks xmlns:a="http://schemas.openxmlformats.org/drawingml/2006/main" noGrp="1"/>
          </p:cNvSpPr>
          <p:nvPr/>
        </p:nvSpPr>
        <p:spPr>
          <a:xfrm xmlns:a="http://schemas.openxmlformats.org/drawingml/2006/main">
            <a:off x="609600" y="6400800"/>
            <a:ext cx="1057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Sources and assumptions • No customer endorsement or production-readiness claim</a:t>
            </a:r>
          </a:p>
        </p:txBody>
      </p:sp>
      <p:sp>
        <p:nvSpPr>
          <p:cNvPr id="5" name="">
            <a:extLst xmlns:a="http://schemas.openxmlformats.org/drawingml/2006/main">
              <a:ext uri="{FF2B5EF4-FFF2-40B4-BE49-F238E27FC236}">
                <a16:creationId xmlns:a16="http://schemas.microsoft.com/office/drawing/2014/main" id="{D0B2A3B0-579F-43CF-8CB3-20989F04C20C}"/>
              </a:ext>
            </a:extLst>
          </p:cNvPr>
          <p:cNvSpPr>
            <a:spLocks xmlns:a="http://schemas.openxmlformats.org/drawingml/2006/main" noGrp="1"/>
          </p:cNvSpPr>
          <p:nvPr/>
        </p:nvSpPr>
        <p:spPr>
          <a:xfrm xmlns:a="http://schemas.openxmlformats.org/drawingml/2006/main">
            <a:off x="11334750" y="64008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975" b="0">
                <a:solidFill>
                  <a:srgbClr val="C6C6C6"/>
                </a:solidFill>
                <a:latin typeface="IBM Plex Sans"/>
                <a:ea typeface="IBM Plex Sans"/>
                <a:cs typeface="IBM Plex Sans"/>
              </a:defRPr>
            </a:defPPr>
            <a:lvl1pPr>
              <a:defRPr sz="975" b="0">
                <a:solidFill>
                  <a:srgbClr val="C6C6C6"/>
                </a:solidFill>
                <a:latin typeface="IBM Plex Sans"/>
                <a:ea typeface="IBM Plex Sans"/>
                <a:cs typeface="IBM Plex Sans"/>
              </a:defRPr>
            </a:lvl1pPr>
            <a:lvl2pPr>
              <a:defRPr sz="975" b="0">
                <a:solidFill>
                  <a:srgbClr val="C6C6C6"/>
                </a:solidFill>
                <a:latin typeface="IBM Plex Sans"/>
                <a:ea typeface="IBM Plex Sans"/>
                <a:cs typeface="IBM Plex Sans"/>
              </a:defRPr>
            </a:lvl2pPr>
            <a:lvl3pPr>
              <a:defRPr sz="975" b="0">
                <a:solidFill>
                  <a:srgbClr val="C6C6C6"/>
                </a:solidFill>
                <a:latin typeface="IBM Plex Sans"/>
                <a:ea typeface="IBM Plex Sans"/>
                <a:cs typeface="IBM Plex Sans"/>
              </a:defRPr>
            </a:lvl3pPr>
            <a:lvl4pPr>
              <a:defRPr sz="975" b="0">
                <a:solidFill>
                  <a:srgbClr val="C6C6C6"/>
                </a:solidFill>
                <a:latin typeface="IBM Plex Sans"/>
                <a:ea typeface="IBM Plex Sans"/>
                <a:cs typeface="IBM Plex Sans"/>
              </a:defRPr>
            </a:lvl4pPr>
            <a:lvl5pPr>
              <a:defRPr sz="975" b="0">
                <a:solidFill>
                  <a:srgbClr val="C6C6C6"/>
                </a:solidFill>
                <a:latin typeface="IBM Plex Sans"/>
                <a:ea typeface="IBM Plex Sans"/>
                <a:cs typeface="IBM Plex Sans"/>
              </a:defRPr>
            </a:lvl5pPr>
            <a:lvl6pPr>
              <a:defRPr sz="975" b="0">
                <a:solidFill>
                  <a:srgbClr val="C6C6C6"/>
                </a:solidFill>
                <a:latin typeface="IBM Plex Sans"/>
                <a:ea typeface="IBM Plex Sans"/>
                <a:cs typeface="IBM Plex Sans"/>
              </a:defRPr>
            </a:lvl6pPr>
            <a:lvl7pPr>
              <a:defRPr sz="975" b="0">
                <a:solidFill>
                  <a:srgbClr val="C6C6C6"/>
                </a:solidFill>
                <a:latin typeface="IBM Plex Sans"/>
                <a:ea typeface="IBM Plex Sans"/>
                <a:cs typeface="IBM Plex Sans"/>
              </a:defRPr>
            </a:lvl7pPr>
            <a:lvl8pPr>
              <a:defRPr sz="975" b="0">
                <a:solidFill>
                  <a:srgbClr val="C6C6C6"/>
                </a:solidFill>
                <a:latin typeface="IBM Plex Sans"/>
                <a:ea typeface="IBM Plex Sans"/>
                <a:cs typeface="IBM Plex Sans"/>
              </a:defRPr>
            </a:lvl8pPr>
            <a:lvl9pPr>
              <a:defRPr sz="975" b="0">
                <a:solidFill>
                  <a:srgbClr val="C6C6C6"/>
                </a:solidFill>
                <a:latin typeface="IBM Plex Sans"/>
                <a:ea typeface="IBM Plex Sans"/>
                <a:cs typeface="IBM Plex Sans"/>
              </a:defRPr>
            </a:lvl9pPr>
          </a:lstStyle>
          <a:p xmlns:a="http://schemas.openxmlformats.org/drawingml/2006/main">
            <a:pPr>
              <a:defRPr sz="975" b="0">
                <a:solidFill>
                  <a:srgbClr val="C6C6C6"/>
                </a:solidFill>
                <a:latin typeface="IBM Plex Sans"/>
                <a:ea typeface="IBM Plex Sans"/>
                <a:cs typeface="IBM Plex Sans"/>
              </a:defRPr>
            </a:pPr>
            <a:r>
              <a:rPr sz="975" b="0">
                <a:solidFill>
                  <a:srgbClr val="C6C6C6"/>
                </a:solidFill>
                <a:latin typeface="IBM Plex Sans"/>
                <a:ea typeface="IBM Plex Sans"/>
                <a:cs typeface="IBM Plex Sans"/>
              </a:rPr>
              <a:t>26</a:t>
            </a:r>
          </a:p>
        </p:txBody>
      </p:sp>
      <p:pic>
        <p:nvPicPr>
          <p:cNvPr id="6" name="">
            <a:extLst xmlns:a="http://schemas.openxmlformats.org/drawingml/2006/main">
              <a:ext uri="{FF2B5EF4-FFF2-40B4-BE49-F238E27FC236}">
                <a16:creationId xmlns:a16="http://schemas.microsoft.com/office/drawing/2014/main" id="{1B29A305-0869-4A5D-9B80-4509F10E8698}"/>
              </a:ext>
            </a:extLst>
          </p:cNvPr>
          <p:cNvPicPr>
            <a:picLocks xmlns:a="http://schemas.openxmlformats.org/drawingml/2006/main" noChangeAspect="1"/>
          </p:cNvPicPr>
          <p:nvPr/>
        </p:nvPicPr>
        <p:blipFill>
          <a:blip xmlns:r="http://schemas.openxmlformats.org/officeDocument/2006/relationships" xmlns:a="http://schemas.openxmlformats.org/drawingml/2006/main" r:embed="Rcd16cd20ae7f40ae"/>
          <a:stretch xmlns:a="http://schemas.openxmlformats.org/drawingml/2006/main"/>
        </p:blipFill>
        <p:spPr>
          <a:xfrm xmlns:a="http://schemas.openxmlformats.org/drawingml/2006/main">
            <a:off x="11353800" y="285750"/>
            <a:ext cx="323850" cy="333375"/>
          </a:xfrm>
          <a:prstGeom xmlns:a="http://schemas.openxmlformats.org/drawingml/2006/main" prst="ellipse">
            <a:avLst/>
          </a:prstGeom>
        </p:spPr>
      </p:pic>
      <p:sp>
        <p:nvSpPr>
          <p:cNvPr id="7" name="">
            <a:extLst xmlns:a="http://schemas.openxmlformats.org/drawingml/2006/main">
              <a:ext uri="{FF2B5EF4-FFF2-40B4-BE49-F238E27FC236}">
                <a16:creationId xmlns:a16="http://schemas.microsoft.com/office/drawing/2014/main" id="{C24BA161-4FD2-4ACC-AD81-4CEDB26FCA4B}"/>
              </a:ext>
            </a:extLst>
          </p:cNvPr>
          <p:cNvSpPr>
            <a:spLocks xmlns:a="http://schemas.openxmlformats.org/drawingml/2006/main" noGrp="1"/>
          </p:cNvSpPr>
          <p:nvPr/>
        </p:nvSpPr>
        <p:spPr>
          <a:xfrm xmlns:a="http://schemas.openxmlformats.org/drawingml/2006/main">
            <a:off x="609600" y="2076450"/>
            <a:ext cx="295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1">
                <a:solidFill>
                  <a:srgbClr val="F4F4F4"/>
                </a:solidFill>
                <a:latin typeface="IBM Plex Sans"/>
                <a:ea typeface="IBM Plex Sans"/>
                <a:cs typeface="IBM Plex Sans"/>
              </a:defRPr>
            </a:defPPr>
            <a:lvl1pPr>
              <a:defRPr sz="1875" b="1">
                <a:solidFill>
                  <a:srgbClr val="F4F4F4"/>
                </a:solidFill>
                <a:latin typeface="IBM Plex Sans"/>
                <a:ea typeface="IBM Plex Sans"/>
                <a:cs typeface="IBM Plex Sans"/>
              </a:defRPr>
            </a:lvl1pPr>
            <a:lvl2pPr>
              <a:defRPr sz="1875" b="1">
                <a:solidFill>
                  <a:srgbClr val="F4F4F4"/>
                </a:solidFill>
                <a:latin typeface="IBM Plex Sans"/>
                <a:ea typeface="IBM Plex Sans"/>
                <a:cs typeface="IBM Plex Sans"/>
              </a:defRPr>
            </a:lvl2pPr>
            <a:lvl3pPr>
              <a:defRPr sz="1875" b="1">
                <a:solidFill>
                  <a:srgbClr val="F4F4F4"/>
                </a:solidFill>
                <a:latin typeface="IBM Plex Sans"/>
                <a:ea typeface="IBM Plex Sans"/>
                <a:cs typeface="IBM Plex Sans"/>
              </a:defRPr>
            </a:lvl3pPr>
            <a:lvl4pPr>
              <a:defRPr sz="1875" b="1">
                <a:solidFill>
                  <a:srgbClr val="F4F4F4"/>
                </a:solidFill>
                <a:latin typeface="IBM Plex Sans"/>
                <a:ea typeface="IBM Plex Sans"/>
                <a:cs typeface="IBM Plex Sans"/>
              </a:defRPr>
            </a:lvl4pPr>
            <a:lvl5pPr>
              <a:defRPr sz="1875" b="1">
                <a:solidFill>
                  <a:srgbClr val="F4F4F4"/>
                </a:solidFill>
                <a:latin typeface="IBM Plex Sans"/>
                <a:ea typeface="IBM Plex Sans"/>
                <a:cs typeface="IBM Plex Sans"/>
              </a:defRPr>
            </a:lvl5pPr>
            <a:lvl6pPr>
              <a:defRPr sz="1875" b="1">
                <a:solidFill>
                  <a:srgbClr val="F4F4F4"/>
                </a:solidFill>
                <a:latin typeface="IBM Plex Sans"/>
                <a:ea typeface="IBM Plex Sans"/>
                <a:cs typeface="IBM Plex Sans"/>
              </a:defRPr>
            </a:lvl6pPr>
            <a:lvl7pPr>
              <a:defRPr sz="1875" b="1">
                <a:solidFill>
                  <a:srgbClr val="F4F4F4"/>
                </a:solidFill>
                <a:latin typeface="IBM Plex Sans"/>
                <a:ea typeface="IBM Plex Sans"/>
                <a:cs typeface="IBM Plex Sans"/>
              </a:defRPr>
            </a:lvl7pPr>
            <a:lvl8pPr>
              <a:defRPr sz="1875" b="1">
                <a:solidFill>
                  <a:srgbClr val="F4F4F4"/>
                </a:solidFill>
                <a:latin typeface="IBM Plex Sans"/>
                <a:ea typeface="IBM Plex Sans"/>
                <a:cs typeface="IBM Plex Sans"/>
              </a:defRPr>
            </a:lvl8pPr>
            <a:lvl9pPr>
              <a:defRPr sz="1875" b="1">
                <a:solidFill>
                  <a:srgbClr val="F4F4F4"/>
                </a:solidFill>
                <a:latin typeface="IBM Plex Sans"/>
                <a:ea typeface="IBM Plex Sans"/>
                <a:cs typeface="IBM Plex Sans"/>
              </a:defRPr>
            </a:lvl9pPr>
          </a:lstStyle>
          <a:p xmlns:a="http://schemas.openxmlformats.org/drawingml/2006/main">
            <a:pPr>
              <a:defRPr sz="1875" b="1">
                <a:solidFill>
                  <a:srgbClr val="F4F4F4"/>
                </a:solidFill>
                <a:latin typeface="IBM Plex Sans"/>
                <a:ea typeface="IBM Plex Sans"/>
                <a:cs typeface="IBM Plex Sans"/>
              </a:defRPr>
            </a:pPr>
            <a:r>
              <a:rPr sz="1875" b="1">
                <a:solidFill>
                  <a:srgbClr val="F4F4F4"/>
                </a:solidFill>
                <a:latin typeface="IBM Plex Sans"/>
                <a:ea typeface="IBM Plex Sans"/>
                <a:cs typeface="IBM Plex Sans"/>
              </a:rPr>
              <a:t>Public context</a:t>
            </a:r>
          </a:p>
        </p:txBody>
      </p:sp>
      <p:sp>
        <p:nvSpPr>
          <p:cNvPr id="8" name="">
            <a:extLst xmlns:a="http://schemas.openxmlformats.org/drawingml/2006/main">
              <a:ext uri="{FF2B5EF4-FFF2-40B4-BE49-F238E27FC236}">
                <a16:creationId xmlns:a16="http://schemas.microsoft.com/office/drawing/2014/main" id="{659CDE2F-A2F0-4E13-A57A-D85822880950}"/>
              </a:ext>
            </a:extLst>
          </p:cNvPr>
          <p:cNvSpPr>
            <a:spLocks xmlns:a="http://schemas.openxmlformats.org/drawingml/2006/main" noGrp="1"/>
          </p:cNvSpPr>
          <p:nvPr/>
        </p:nvSpPr>
        <p:spPr>
          <a:xfrm xmlns:a="http://schemas.openxmlformats.org/drawingml/2006/main">
            <a:off x="3905250" y="2076450"/>
            <a:ext cx="7620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dcmsr.com/about-us, accessed 20 October 2026. Corporate identity and Daurala context only.</a:t>
            </a:r>
          </a:p>
        </p:txBody>
      </p:sp>
      <p:sp>
        <p:nvSpPr>
          <p:cNvPr id="9" name="">
            <a:extLst xmlns:a="http://schemas.openxmlformats.org/drawingml/2006/main">
              <a:ext uri="{FF2B5EF4-FFF2-40B4-BE49-F238E27FC236}">
                <a16:creationId xmlns:a16="http://schemas.microsoft.com/office/drawing/2014/main" id="{1A2829A1-D104-4FDA-8B71-000465C4F816}"/>
              </a:ext>
            </a:extLst>
          </p:cNvPr>
          <p:cNvSpPr>
            <a:spLocks xmlns:a="http://schemas.openxmlformats.org/drawingml/2006/main" noGrp="1"/>
          </p:cNvSpPr>
          <p:nvPr/>
        </p:nvSpPr>
        <p:spPr>
          <a:xfrm xmlns:a="http://schemas.openxmlformats.org/drawingml/2006/main">
            <a:off x="609600" y="3009900"/>
            <a:ext cx="295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1">
                <a:solidFill>
                  <a:srgbClr val="F4F4F4"/>
                </a:solidFill>
                <a:latin typeface="IBM Plex Sans"/>
                <a:ea typeface="IBM Plex Sans"/>
                <a:cs typeface="IBM Plex Sans"/>
              </a:defRPr>
            </a:defPPr>
            <a:lvl1pPr>
              <a:defRPr sz="1875" b="1">
                <a:solidFill>
                  <a:srgbClr val="F4F4F4"/>
                </a:solidFill>
                <a:latin typeface="IBM Plex Sans"/>
                <a:ea typeface="IBM Plex Sans"/>
                <a:cs typeface="IBM Plex Sans"/>
              </a:defRPr>
            </a:lvl1pPr>
            <a:lvl2pPr>
              <a:defRPr sz="1875" b="1">
                <a:solidFill>
                  <a:srgbClr val="F4F4F4"/>
                </a:solidFill>
                <a:latin typeface="IBM Plex Sans"/>
                <a:ea typeface="IBM Plex Sans"/>
                <a:cs typeface="IBM Plex Sans"/>
              </a:defRPr>
            </a:lvl2pPr>
            <a:lvl3pPr>
              <a:defRPr sz="1875" b="1">
                <a:solidFill>
                  <a:srgbClr val="F4F4F4"/>
                </a:solidFill>
                <a:latin typeface="IBM Plex Sans"/>
                <a:ea typeface="IBM Plex Sans"/>
                <a:cs typeface="IBM Plex Sans"/>
              </a:defRPr>
            </a:lvl3pPr>
            <a:lvl4pPr>
              <a:defRPr sz="1875" b="1">
                <a:solidFill>
                  <a:srgbClr val="F4F4F4"/>
                </a:solidFill>
                <a:latin typeface="IBM Plex Sans"/>
                <a:ea typeface="IBM Plex Sans"/>
                <a:cs typeface="IBM Plex Sans"/>
              </a:defRPr>
            </a:lvl4pPr>
            <a:lvl5pPr>
              <a:defRPr sz="1875" b="1">
                <a:solidFill>
                  <a:srgbClr val="F4F4F4"/>
                </a:solidFill>
                <a:latin typeface="IBM Plex Sans"/>
                <a:ea typeface="IBM Plex Sans"/>
                <a:cs typeface="IBM Plex Sans"/>
              </a:defRPr>
            </a:lvl5pPr>
            <a:lvl6pPr>
              <a:defRPr sz="1875" b="1">
                <a:solidFill>
                  <a:srgbClr val="F4F4F4"/>
                </a:solidFill>
                <a:latin typeface="IBM Plex Sans"/>
                <a:ea typeface="IBM Plex Sans"/>
                <a:cs typeface="IBM Plex Sans"/>
              </a:defRPr>
            </a:lvl6pPr>
            <a:lvl7pPr>
              <a:defRPr sz="1875" b="1">
                <a:solidFill>
                  <a:srgbClr val="F4F4F4"/>
                </a:solidFill>
                <a:latin typeface="IBM Plex Sans"/>
                <a:ea typeface="IBM Plex Sans"/>
                <a:cs typeface="IBM Plex Sans"/>
              </a:defRPr>
            </a:lvl7pPr>
            <a:lvl8pPr>
              <a:defRPr sz="1875" b="1">
                <a:solidFill>
                  <a:srgbClr val="F4F4F4"/>
                </a:solidFill>
                <a:latin typeface="IBM Plex Sans"/>
                <a:ea typeface="IBM Plex Sans"/>
                <a:cs typeface="IBM Plex Sans"/>
              </a:defRPr>
            </a:lvl8pPr>
            <a:lvl9pPr>
              <a:defRPr sz="1875" b="1">
                <a:solidFill>
                  <a:srgbClr val="F4F4F4"/>
                </a:solidFill>
                <a:latin typeface="IBM Plex Sans"/>
                <a:ea typeface="IBM Plex Sans"/>
                <a:cs typeface="IBM Plex Sans"/>
              </a:defRPr>
            </a:lvl9pPr>
          </a:lstStyle>
          <a:p xmlns:a="http://schemas.openxmlformats.org/drawingml/2006/main">
            <a:pPr>
              <a:defRPr sz="1875" b="1">
                <a:solidFill>
                  <a:srgbClr val="F4F4F4"/>
                </a:solidFill>
                <a:latin typeface="IBM Plex Sans"/>
                <a:ea typeface="IBM Plex Sans"/>
                <a:cs typeface="IBM Plex Sans"/>
              </a:defRPr>
            </a:pPr>
            <a:r>
              <a:rPr sz="1875" b="1">
                <a:solidFill>
                  <a:srgbClr val="F4F4F4"/>
                </a:solidFill>
                <a:latin typeface="IBM Plex Sans"/>
                <a:ea typeface="IBM Plex Sans"/>
                <a:cs typeface="IBM Plex Sans"/>
              </a:rPr>
              <a:t>Discovery evidence</a:t>
            </a:r>
          </a:p>
        </p:txBody>
      </p:sp>
      <p:sp>
        <p:nvSpPr>
          <p:cNvPr id="10" name="">
            <a:extLst xmlns:a="http://schemas.openxmlformats.org/drawingml/2006/main">
              <a:ext uri="{FF2B5EF4-FFF2-40B4-BE49-F238E27FC236}">
                <a16:creationId xmlns:a16="http://schemas.microsoft.com/office/drawing/2014/main" id="{645B2602-DAE1-4AFC-9822-CD1BE934852C}"/>
              </a:ext>
            </a:extLst>
          </p:cNvPr>
          <p:cNvSpPr>
            <a:spLocks xmlns:a="http://schemas.openxmlformats.org/drawingml/2006/main" noGrp="1"/>
          </p:cNvSpPr>
          <p:nvPr/>
        </p:nvSpPr>
        <p:spPr>
          <a:xfrm xmlns:a="http://schemas.openxmlformats.org/drawingml/2006/main">
            <a:off x="3905250" y="3009900"/>
            <a:ext cx="7620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User-reported farmer interviews. Sample and applicability to Daurala require validation.</a:t>
            </a:r>
          </a:p>
        </p:txBody>
      </p:sp>
      <p:sp>
        <p:nvSpPr>
          <p:cNvPr id="11" name="">
            <a:extLst xmlns:a="http://schemas.openxmlformats.org/drawingml/2006/main">
              <a:ext uri="{FF2B5EF4-FFF2-40B4-BE49-F238E27FC236}">
                <a16:creationId xmlns:a16="http://schemas.microsoft.com/office/drawing/2014/main" id="{BE5F8AA8-3053-4639-BF10-520AEBA3F4F4}"/>
              </a:ext>
            </a:extLst>
          </p:cNvPr>
          <p:cNvSpPr>
            <a:spLocks xmlns:a="http://schemas.openxmlformats.org/drawingml/2006/main" noGrp="1"/>
          </p:cNvSpPr>
          <p:nvPr/>
        </p:nvSpPr>
        <p:spPr>
          <a:xfrm xmlns:a="http://schemas.openxmlformats.org/drawingml/2006/main">
            <a:off x="609600" y="3943350"/>
            <a:ext cx="295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1">
                <a:solidFill>
                  <a:srgbClr val="F4F4F4"/>
                </a:solidFill>
                <a:latin typeface="IBM Plex Sans"/>
                <a:ea typeface="IBM Plex Sans"/>
                <a:cs typeface="IBM Plex Sans"/>
              </a:defRPr>
            </a:defPPr>
            <a:lvl1pPr>
              <a:defRPr sz="1875" b="1">
                <a:solidFill>
                  <a:srgbClr val="F4F4F4"/>
                </a:solidFill>
                <a:latin typeface="IBM Plex Sans"/>
                <a:ea typeface="IBM Plex Sans"/>
                <a:cs typeface="IBM Plex Sans"/>
              </a:defRPr>
            </a:lvl1pPr>
            <a:lvl2pPr>
              <a:defRPr sz="1875" b="1">
                <a:solidFill>
                  <a:srgbClr val="F4F4F4"/>
                </a:solidFill>
                <a:latin typeface="IBM Plex Sans"/>
                <a:ea typeface="IBM Plex Sans"/>
                <a:cs typeface="IBM Plex Sans"/>
              </a:defRPr>
            </a:lvl2pPr>
            <a:lvl3pPr>
              <a:defRPr sz="1875" b="1">
                <a:solidFill>
                  <a:srgbClr val="F4F4F4"/>
                </a:solidFill>
                <a:latin typeface="IBM Plex Sans"/>
                <a:ea typeface="IBM Plex Sans"/>
                <a:cs typeface="IBM Plex Sans"/>
              </a:defRPr>
            </a:lvl3pPr>
            <a:lvl4pPr>
              <a:defRPr sz="1875" b="1">
                <a:solidFill>
                  <a:srgbClr val="F4F4F4"/>
                </a:solidFill>
                <a:latin typeface="IBM Plex Sans"/>
                <a:ea typeface="IBM Plex Sans"/>
                <a:cs typeface="IBM Plex Sans"/>
              </a:defRPr>
            </a:lvl4pPr>
            <a:lvl5pPr>
              <a:defRPr sz="1875" b="1">
                <a:solidFill>
                  <a:srgbClr val="F4F4F4"/>
                </a:solidFill>
                <a:latin typeface="IBM Plex Sans"/>
                <a:ea typeface="IBM Plex Sans"/>
                <a:cs typeface="IBM Plex Sans"/>
              </a:defRPr>
            </a:lvl5pPr>
            <a:lvl6pPr>
              <a:defRPr sz="1875" b="1">
                <a:solidFill>
                  <a:srgbClr val="F4F4F4"/>
                </a:solidFill>
                <a:latin typeface="IBM Plex Sans"/>
                <a:ea typeface="IBM Plex Sans"/>
                <a:cs typeface="IBM Plex Sans"/>
              </a:defRPr>
            </a:lvl6pPr>
            <a:lvl7pPr>
              <a:defRPr sz="1875" b="1">
                <a:solidFill>
                  <a:srgbClr val="F4F4F4"/>
                </a:solidFill>
                <a:latin typeface="IBM Plex Sans"/>
                <a:ea typeface="IBM Plex Sans"/>
                <a:cs typeface="IBM Plex Sans"/>
              </a:defRPr>
            </a:lvl7pPr>
            <a:lvl8pPr>
              <a:defRPr sz="1875" b="1">
                <a:solidFill>
                  <a:srgbClr val="F4F4F4"/>
                </a:solidFill>
                <a:latin typeface="IBM Plex Sans"/>
                <a:ea typeface="IBM Plex Sans"/>
                <a:cs typeface="IBM Plex Sans"/>
              </a:defRPr>
            </a:lvl8pPr>
            <a:lvl9pPr>
              <a:defRPr sz="1875" b="1">
                <a:solidFill>
                  <a:srgbClr val="F4F4F4"/>
                </a:solidFill>
                <a:latin typeface="IBM Plex Sans"/>
                <a:ea typeface="IBM Plex Sans"/>
                <a:cs typeface="IBM Plex Sans"/>
              </a:defRPr>
            </a:lvl9pPr>
          </a:lstStyle>
          <a:p xmlns:a="http://schemas.openxmlformats.org/drawingml/2006/main">
            <a:pPr>
              <a:defRPr sz="1875" b="1">
                <a:solidFill>
                  <a:srgbClr val="F4F4F4"/>
                </a:solidFill>
                <a:latin typeface="IBM Plex Sans"/>
                <a:ea typeface="IBM Plex Sans"/>
                <a:cs typeface="IBM Plex Sans"/>
              </a:defRPr>
            </a:pPr>
            <a:r>
              <a:rPr sz="1875" b="1">
                <a:solidFill>
                  <a:srgbClr val="F4F4F4"/>
                </a:solidFill>
                <a:latin typeface="IBM Plex Sans"/>
                <a:ea typeface="IBM Plex Sans"/>
                <a:cs typeface="IBM Plex Sans"/>
              </a:rPr>
              <a:t>Brand reference</a:t>
            </a:r>
          </a:p>
        </p:txBody>
      </p:sp>
      <p:sp>
        <p:nvSpPr>
          <p:cNvPr id="12" name="">
            <a:extLst xmlns:a="http://schemas.openxmlformats.org/drawingml/2006/main">
              <a:ext uri="{FF2B5EF4-FFF2-40B4-BE49-F238E27FC236}">
                <a16:creationId xmlns:a16="http://schemas.microsoft.com/office/drawing/2014/main" id="{177DED2A-AC88-4CEE-B615-4E298CEFDA8B}"/>
              </a:ext>
            </a:extLst>
          </p:cNvPr>
          <p:cNvSpPr>
            <a:spLocks xmlns:a="http://schemas.openxmlformats.org/drawingml/2006/main" noGrp="1"/>
          </p:cNvSpPr>
          <p:nvPr/>
        </p:nvSpPr>
        <p:spPr>
          <a:xfrm xmlns:a="http://schemas.openxmlformats.org/drawingml/2006/main">
            <a:off x="3905250" y="3943350"/>
            <a:ext cx="7620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Capslock Connect background and original cockade. Carbon-inspired layout with IBM Plex typography.</a:t>
            </a:r>
          </a:p>
        </p:txBody>
      </p:sp>
      <p:sp>
        <p:nvSpPr>
          <p:cNvPr id="13" name="">
            <a:extLst xmlns:a="http://schemas.openxmlformats.org/drawingml/2006/main">
              <a:ext uri="{FF2B5EF4-FFF2-40B4-BE49-F238E27FC236}">
                <a16:creationId xmlns:a16="http://schemas.microsoft.com/office/drawing/2014/main" id="{FB6D015E-C563-41D1-98EF-AB4AC08CE9CB}"/>
              </a:ext>
            </a:extLst>
          </p:cNvPr>
          <p:cNvSpPr>
            <a:spLocks xmlns:a="http://schemas.openxmlformats.org/drawingml/2006/main" noGrp="1"/>
          </p:cNvSpPr>
          <p:nvPr/>
        </p:nvSpPr>
        <p:spPr>
          <a:xfrm xmlns:a="http://schemas.openxmlformats.org/drawingml/2006/main">
            <a:off x="609600" y="4876800"/>
            <a:ext cx="295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1">
                <a:solidFill>
                  <a:srgbClr val="F4F4F4"/>
                </a:solidFill>
                <a:latin typeface="IBM Plex Sans"/>
                <a:ea typeface="IBM Plex Sans"/>
                <a:cs typeface="IBM Plex Sans"/>
              </a:defRPr>
            </a:defPPr>
            <a:lvl1pPr>
              <a:defRPr sz="1875" b="1">
                <a:solidFill>
                  <a:srgbClr val="F4F4F4"/>
                </a:solidFill>
                <a:latin typeface="IBM Plex Sans"/>
                <a:ea typeface="IBM Plex Sans"/>
                <a:cs typeface="IBM Plex Sans"/>
              </a:defRPr>
            </a:lvl1pPr>
            <a:lvl2pPr>
              <a:defRPr sz="1875" b="1">
                <a:solidFill>
                  <a:srgbClr val="F4F4F4"/>
                </a:solidFill>
                <a:latin typeface="IBM Plex Sans"/>
                <a:ea typeface="IBM Plex Sans"/>
                <a:cs typeface="IBM Plex Sans"/>
              </a:defRPr>
            </a:lvl2pPr>
            <a:lvl3pPr>
              <a:defRPr sz="1875" b="1">
                <a:solidFill>
                  <a:srgbClr val="F4F4F4"/>
                </a:solidFill>
                <a:latin typeface="IBM Plex Sans"/>
                <a:ea typeface="IBM Plex Sans"/>
                <a:cs typeface="IBM Plex Sans"/>
              </a:defRPr>
            </a:lvl3pPr>
            <a:lvl4pPr>
              <a:defRPr sz="1875" b="1">
                <a:solidFill>
                  <a:srgbClr val="F4F4F4"/>
                </a:solidFill>
                <a:latin typeface="IBM Plex Sans"/>
                <a:ea typeface="IBM Plex Sans"/>
                <a:cs typeface="IBM Plex Sans"/>
              </a:defRPr>
            </a:lvl4pPr>
            <a:lvl5pPr>
              <a:defRPr sz="1875" b="1">
                <a:solidFill>
                  <a:srgbClr val="F4F4F4"/>
                </a:solidFill>
                <a:latin typeface="IBM Plex Sans"/>
                <a:ea typeface="IBM Plex Sans"/>
                <a:cs typeface="IBM Plex Sans"/>
              </a:defRPr>
            </a:lvl5pPr>
            <a:lvl6pPr>
              <a:defRPr sz="1875" b="1">
                <a:solidFill>
                  <a:srgbClr val="F4F4F4"/>
                </a:solidFill>
                <a:latin typeface="IBM Plex Sans"/>
                <a:ea typeface="IBM Plex Sans"/>
                <a:cs typeface="IBM Plex Sans"/>
              </a:defRPr>
            </a:lvl6pPr>
            <a:lvl7pPr>
              <a:defRPr sz="1875" b="1">
                <a:solidFill>
                  <a:srgbClr val="F4F4F4"/>
                </a:solidFill>
                <a:latin typeface="IBM Plex Sans"/>
                <a:ea typeface="IBM Plex Sans"/>
                <a:cs typeface="IBM Plex Sans"/>
              </a:defRPr>
            </a:lvl7pPr>
            <a:lvl8pPr>
              <a:defRPr sz="1875" b="1">
                <a:solidFill>
                  <a:srgbClr val="F4F4F4"/>
                </a:solidFill>
                <a:latin typeface="IBM Plex Sans"/>
                <a:ea typeface="IBM Plex Sans"/>
                <a:cs typeface="IBM Plex Sans"/>
              </a:defRPr>
            </a:lvl8pPr>
            <a:lvl9pPr>
              <a:defRPr sz="1875" b="1">
                <a:solidFill>
                  <a:srgbClr val="F4F4F4"/>
                </a:solidFill>
                <a:latin typeface="IBM Plex Sans"/>
                <a:ea typeface="IBM Plex Sans"/>
                <a:cs typeface="IBM Plex Sans"/>
              </a:defRPr>
            </a:lvl9pPr>
          </a:lstStyle>
          <a:p xmlns:a="http://schemas.openxmlformats.org/drawingml/2006/main">
            <a:pPr>
              <a:defRPr sz="1875" b="1">
                <a:solidFill>
                  <a:srgbClr val="F4F4F4"/>
                </a:solidFill>
                <a:latin typeface="IBM Plex Sans"/>
                <a:ea typeface="IBM Plex Sans"/>
                <a:cs typeface="IBM Plex Sans"/>
              </a:defRPr>
            </a:pPr>
            <a:r>
              <a:rPr sz="1875" b="1">
                <a:solidFill>
                  <a:srgbClr val="F4F4F4"/>
                </a:solidFill>
                <a:latin typeface="IBM Plex Sans"/>
                <a:ea typeface="IBM Plex Sans"/>
                <a:cs typeface="IBM Plex Sans"/>
              </a:rPr>
              <a:t>Proposal assumptions</a:t>
            </a:r>
          </a:p>
        </p:txBody>
      </p:sp>
      <p:sp>
        <p:nvSpPr>
          <p:cNvPr id="14" name="">
            <a:extLst xmlns:a="http://schemas.openxmlformats.org/drawingml/2006/main">
              <a:ext uri="{FF2B5EF4-FFF2-40B4-BE49-F238E27FC236}">
                <a16:creationId xmlns:a16="http://schemas.microsoft.com/office/drawing/2014/main" id="{1CF2C205-05E2-40CB-A063-C84B2F210B8A}"/>
              </a:ext>
            </a:extLst>
          </p:cNvPr>
          <p:cNvSpPr>
            <a:spLocks xmlns:a="http://schemas.openxmlformats.org/drawingml/2006/main" noGrp="1"/>
          </p:cNvSpPr>
          <p:nvPr/>
        </p:nvSpPr>
        <p:spPr>
          <a:xfrm xmlns:a="http://schemas.openxmlformats.org/drawingml/2006/main">
            <a:off x="3905250" y="4876800"/>
            <a:ext cx="7620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6C6C6"/>
                </a:solidFill>
                <a:latin typeface="IBM Plex Sans"/>
                <a:ea typeface="IBM Plex Sans"/>
                <a:cs typeface="IBM Plex Sans"/>
              </a:defRPr>
            </a:defPPr>
            <a:lvl1pPr>
              <a:defRPr sz="1725" b="0">
                <a:solidFill>
                  <a:srgbClr val="C6C6C6"/>
                </a:solidFill>
                <a:latin typeface="IBM Plex Sans"/>
                <a:ea typeface="IBM Plex Sans"/>
                <a:cs typeface="IBM Plex Sans"/>
              </a:defRPr>
            </a:lvl1pPr>
            <a:lvl2pPr>
              <a:defRPr sz="1725" b="0">
                <a:solidFill>
                  <a:srgbClr val="C6C6C6"/>
                </a:solidFill>
                <a:latin typeface="IBM Plex Sans"/>
                <a:ea typeface="IBM Plex Sans"/>
                <a:cs typeface="IBM Plex Sans"/>
              </a:defRPr>
            </a:lvl2pPr>
            <a:lvl3pPr>
              <a:defRPr sz="1725" b="0">
                <a:solidFill>
                  <a:srgbClr val="C6C6C6"/>
                </a:solidFill>
                <a:latin typeface="IBM Plex Sans"/>
                <a:ea typeface="IBM Plex Sans"/>
                <a:cs typeface="IBM Plex Sans"/>
              </a:defRPr>
            </a:lvl3pPr>
            <a:lvl4pPr>
              <a:defRPr sz="1725" b="0">
                <a:solidFill>
                  <a:srgbClr val="C6C6C6"/>
                </a:solidFill>
                <a:latin typeface="IBM Plex Sans"/>
                <a:ea typeface="IBM Plex Sans"/>
                <a:cs typeface="IBM Plex Sans"/>
              </a:defRPr>
            </a:lvl4pPr>
            <a:lvl5pPr>
              <a:defRPr sz="1725" b="0">
                <a:solidFill>
                  <a:srgbClr val="C6C6C6"/>
                </a:solidFill>
                <a:latin typeface="IBM Plex Sans"/>
                <a:ea typeface="IBM Plex Sans"/>
                <a:cs typeface="IBM Plex Sans"/>
              </a:defRPr>
            </a:lvl5pPr>
            <a:lvl6pPr>
              <a:defRPr sz="1725" b="0">
                <a:solidFill>
                  <a:srgbClr val="C6C6C6"/>
                </a:solidFill>
                <a:latin typeface="IBM Plex Sans"/>
                <a:ea typeface="IBM Plex Sans"/>
                <a:cs typeface="IBM Plex Sans"/>
              </a:defRPr>
            </a:lvl6pPr>
            <a:lvl7pPr>
              <a:defRPr sz="1725" b="0">
                <a:solidFill>
                  <a:srgbClr val="C6C6C6"/>
                </a:solidFill>
                <a:latin typeface="IBM Plex Sans"/>
                <a:ea typeface="IBM Plex Sans"/>
                <a:cs typeface="IBM Plex Sans"/>
              </a:defRPr>
            </a:lvl7pPr>
            <a:lvl8pPr>
              <a:defRPr sz="1725" b="0">
                <a:solidFill>
                  <a:srgbClr val="C6C6C6"/>
                </a:solidFill>
                <a:latin typeface="IBM Plex Sans"/>
                <a:ea typeface="IBM Plex Sans"/>
                <a:cs typeface="IBM Plex Sans"/>
              </a:defRPr>
            </a:lvl8pPr>
            <a:lvl9pPr>
              <a:defRPr sz="1725" b="0">
                <a:solidFill>
                  <a:srgbClr val="C6C6C6"/>
                </a:solidFill>
                <a:latin typeface="IBM Plex Sans"/>
                <a:ea typeface="IBM Plex Sans"/>
                <a:cs typeface="IBM Plex Sans"/>
              </a:defRPr>
            </a:lvl9pPr>
          </a:lstStyle>
          <a:p xmlns:a="http://schemas.openxmlformats.org/drawingml/2006/main">
            <a:pPr>
              <a:defRPr sz="1725" b="0">
                <a:solidFill>
                  <a:srgbClr val="C6C6C6"/>
                </a:solidFill>
                <a:latin typeface="IBM Plex Sans"/>
                <a:ea typeface="IBM Plex Sans"/>
                <a:cs typeface="IBM Plex Sans"/>
              </a:defRPr>
            </a:pPr>
            <a:r>
              <a:rPr sz="1725" b="0">
                <a:solidFill>
                  <a:srgbClr val="C6C6C6"/>
                </a:solidFill>
                <a:latin typeface="IBM Plex Sans"/>
                <a:ea typeface="IBM Plex Sans"/>
                <a:cs typeface="IBM Plex Sans"/>
              </a:rPr>
              <a:t>Features, mock field data, targets, ROI and prices are illustrative. Confirm systems, site and contracting entity.</a:t>
            </a:r>
          </a:p>
        </p:txBody>
      </p:sp>
    </p:spTree>
    <p:extLst>
      <p:ext uri="{BB962C8B-B14F-4D97-AF65-F5344CB8AC3E}">
        <p14:creationId xmlns:p14="http://schemas.microsoft.com/office/powerpoint/2010/main" val="17538677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2026-10-20T12:51:10.5100000Z</dcterms:created>
  <dcterms:modified xsi:type="dcterms:W3CDTF">2026-10-20T12:51:10.5100000Z</dcterms:modified>
</coreProperties>
</file>